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93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1" r:id="rId23"/>
    <p:sldId id="292" r:id="rId24"/>
    <p:sldId id="277" r:id="rId25"/>
    <p:sldId id="295" r:id="rId26"/>
    <p:sldId id="282" r:id="rId27"/>
    <p:sldId id="283" r:id="rId28"/>
    <p:sldId id="286" r:id="rId29"/>
    <p:sldId id="278" r:id="rId30"/>
    <p:sldId id="29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2" autoAdjust="0"/>
    <p:restoredTop sz="71482" autoAdjust="0"/>
  </p:normalViewPr>
  <p:slideViewPr>
    <p:cSldViewPr snapToGrid="0">
      <p:cViewPr>
        <p:scale>
          <a:sx n="66" d="100"/>
          <a:sy n="66" d="100"/>
        </p:scale>
        <p:origin x="62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75"/>
      <c:rotY val="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4329188166255616"/>
          <c:y val="0.28539095528889269"/>
          <c:w val="0.44508979949956717"/>
          <c:h val="0.667634624418157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CAF-4AD5-B089-E0EDA6989E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CAF-4AD5-B089-E0EDA6989E1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B69-4E61-B2F7-397789A145F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CAF-4AD5-B089-E0EDA6989E1E}"/>
              </c:ext>
            </c:extLst>
          </c:dPt>
          <c:cat>
            <c:strRef>
              <c:f>Sheet1!$A$2:$A$5</c:f>
              <c:strCache>
                <c:ptCount val="4"/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2">
                  <c:v>8.9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E61-B2F7-397789A145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75"/>
      <c:rotY val="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3693811515748031"/>
          <c:y val="0.18475780113448567"/>
          <c:w val="0.54174889271653548"/>
          <c:h val="0.8126232890856736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316-4C15-8C6D-6947ADB455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316-4C15-8C6D-6947ADB455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316-4C15-8C6D-6947ADB455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316-4C15-8C6D-6947ADB45591}"/>
              </c:ext>
            </c:extLst>
          </c:dPt>
          <c:cat>
            <c:strRef>
              <c:f>Sheet1!$A$2:$A$5</c:f>
              <c:strCache>
                <c:ptCount val="4"/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D6-4845-ACDD-283D149D62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75"/>
      <c:rotY val="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42008028940837172"/>
          <c:y val="0.16150614576029437"/>
          <c:w val="0.48457683720885636"/>
          <c:h val="0.7268653526146199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EF1-4BE6-9035-1635C78F92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EF1-4BE6-9035-1635C78F92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EF1-4BE6-9035-1635C78F92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EF1-4BE6-9035-1635C78F9222}"/>
              </c:ext>
            </c:extLst>
          </c:dPt>
          <c:cat>
            <c:strRef>
              <c:f>Sheet1!$A$2:$A$5</c:f>
              <c:strCache>
                <c:ptCount val="4"/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8-40FF-A22B-25FF0B3936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5D525-1433-4DEB-B2E5-A533EF090136}" type="datetimeFigureOut">
              <a:rPr lang="fr-FR" smtClean="0"/>
              <a:t>17/10/2018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D10FE-23C9-4E98-970B-ED44DAA99F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63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Nowadays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</a:t>
            </a:r>
            <a:r>
              <a:rPr lang="fr-FR" sz="1200" dirty="0">
                <a:latin typeface="Garamond" panose="02020404030301010803" pitchFamily="18" charset="0"/>
              </a:rPr>
              <a:t>computer science </a:t>
            </a:r>
            <a:r>
              <a:rPr lang="fr-FR" sz="1200" dirty="0" err="1">
                <a:latin typeface="Garamond" panose="02020404030301010803" pitchFamily="18" charset="0"/>
              </a:rPr>
              <a:t>occupies</a:t>
            </a:r>
            <a:r>
              <a:rPr lang="fr-FR" sz="1200" dirty="0">
                <a:latin typeface="Garamond" panose="02020404030301010803" pitchFamily="18" charset="0"/>
              </a:rPr>
              <a:t> an important place in the </a:t>
            </a:r>
            <a:r>
              <a:rPr lang="fr-FR" sz="1200" dirty="0" err="1">
                <a:latin typeface="Garamond" panose="02020404030301010803" pitchFamily="18" charset="0"/>
              </a:rPr>
              <a:t>daily</a:t>
            </a:r>
            <a:r>
              <a:rPr lang="fr-FR" sz="1200" dirty="0">
                <a:latin typeface="Garamond" panose="02020404030301010803" pitchFamily="18" charset="0"/>
              </a:rPr>
              <a:t> life of the </a:t>
            </a:r>
            <a:r>
              <a:rPr lang="fr-FR" sz="1200" dirty="0" err="1">
                <a:latin typeface="Garamond" panose="02020404030301010803" pitchFamily="18" charset="0"/>
              </a:rPr>
              <a:t>human</a:t>
            </a:r>
            <a:r>
              <a:rPr lang="fr-FR" sz="1200" dirty="0">
                <a:latin typeface="Garamond" panose="02020404030301010803" pitchFamily="18" charset="0"/>
              </a:rPr>
              <a:t>.</a:t>
            </a:r>
          </a:p>
          <a:p>
            <a:r>
              <a:rPr lang="fr-FR" sz="1200" dirty="0">
                <a:latin typeface="Garamond" panose="02020404030301010803" pitchFamily="18" charset="0"/>
              </a:rPr>
              <a:t>It </a:t>
            </a:r>
            <a:r>
              <a:rPr lang="fr-FR" sz="1200" dirty="0" err="1">
                <a:latin typeface="Garamond" panose="02020404030301010803" pitchFamily="18" charset="0"/>
              </a:rPr>
              <a:t>is</a:t>
            </a:r>
            <a:r>
              <a:rPr lang="fr-FR" sz="1200" dirty="0">
                <a:latin typeface="Garamond" panose="02020404030301010803" pitchFamily="18" charset="0"/>
              </a:rPr>
              <a:t> </a:t>
            </a:r>
            <a:r>
              <a:rPr lang="fr-FR" sz="1200" dirty="0" err="1">
                <a:latin typeface="Garamond" panose="02020404030301010803" pitchFamily="18" charset="0"/>
              </a:rPr>
              <a:t>everywhere</a:t>
            </a:r>
            <a:r>
              <a:rPr lang="fr-FR" sz="1200" dirty="0">
                <a:latin typeface="Garamond" panose="02020404030301010803" pitchFamily="18" charset="0"/>
              </a:rPr>
              <a:t>  ..</a:t>
            </a:r>
          </a:p>
          <a:p>
            <a:r>
              <a:rPr lang="fr-FR" altLang="fr-FR" sz="1200" dirty="0">
                <a:latin typeface="Garamond" panose="02020404030301010803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IT has </a:t>
            </a:r>
            <a:r>
              <a:rPr lang="fr-FR" altLang="fr-FR" sz="1200" dirty="0" err="1">
                <a:latin typeface="Garamond" panose="02020404030301010803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brought</a:t>
            </a:r>
            <a:r>
              <a:rPr lang="fr-FR" altLang="fr-FR" sz="1200" dirty="0">
                <a:latin typeface="Garamond" panose="02020404030301010803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us </a:t>
            </a:r>
            <a:r>
              <a:rPr lang="fr-FR" altLang="fr-FR" sz="1200" dirty="0" err="1">
                <a:latin typeface="Garamond" panose="02020404030301010803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comfort</a:t>
            </a:r>
            <a:r>
              <a:rPr lang="fr-FR" altLang="fr-FR" sz="1200" dirty="0">
                <a:latin typeface="Garamond" panose="02020404030301010803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 !</a:t>
            </a:r>
            <a:endParaRPr lang="fr-FR" altLang="fr-FR" sz="1200" dirty="0">
              <a:latin typeface="Garamond" panose="020204040303010108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D10FE-23C9-4E98-970B-ED44DAA99F6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74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powerful platform to monitor and optimize the use of Hospital Operating Rooms (ORs),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DeepOR's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 is to improve quality of healthcare delivery and increase financial outcomes for a hospital.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D10FE-23C9-4E98-970B-ED44DAA99F6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57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D10FE-23C9-4E98-970B-ED44DAA99F6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77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the doctor has no idea about the course of the patient.</a:t>
            </a:r>
          </a:p>
          <a:p>
            <a:r>
              <a:rPr lang="en-US" dirty="0"/>
              <a:t>The doctor can not recommend to the patient other doctors </a:t>
            </a:r>
          </a:p>
          <a:p>
            <a:r>
              <a:rPr lang="en-US" dirty="0"/>
              <a:t> the patient has no direct contact with the doctor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D10FE-23C9-4E98-970B-ED44DAA99F6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04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D10FE-23C9-4E98-970B-ED44DAA99F6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42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0" indent="-1143000">
              <a:buFont typeface="Arial" charset="0"/>
              <a:buChar char="•"/>
            </a:pPr>
            <a:r>
              <a:rPr lang="en-US" sz="1200" noProof="1">
                <a:solidFill>
                  <a:schemeClr val="tx2">
                    <a:lumMod val="10000"/>
                  </a:schemeClr>
                </a:solidFill>
                <a:latin typeface="Lato" charset="0"/>
                <a:ea typeface="Lato" charset="0"/>
                <a:cs typeface="Lato" charset="0"/>
              </a:rPr>
              <a:t>Effectivness</a:t>
            </a:r>
          </a:p>
          <a:p>
            <a:pPr marL="1143000" indent="-1143000">
              <a:buFont typeface="Arial" charset="0"/>
              <a:buChar char="•"/>
            </a:pPr>
            <a:r>
              <a:rPr lang="en-US" sz="1200" noProof="1">
                <a:solidFill>
                  <a:schemeClr val="tx2">
                    <a:lumMod val="10000"/>
                  </a:schemeClr>
                </a:solidFill>
                <a:latin typeface="Lato" charset="0"/>
                <a:ea typeface="Lato" charset="0"/>
                <a:cs typeface="Lato" charset="0"/>
              </a:rPr>
              <a:t>Time Consumption</a:t>
            </a:r>
          </a:p>
          <a:p>
            <a:pPr marL="1143000" indent="-1143000">
              <a:buFont typeface="Arial" charset="0"/>
              <a:buChar char="•"/>
            </a:pPr>
            <a:r>
              <a:rPr lang="en-US" sz="1200" noProof="1">
                <a:solidFill>
                  <a:schemeClr val="tx2">
                    <a:lumMod val="10000"/>
                  </a:schemeClr>
                </a:solidFill>
                <a:latin typeface="Lato" charset="0"/>
                <a:ea typeface="Lato" charset="0"/>
                <a:cs typeface="Lato" charset="0"/>
              </a:rPr>
              <a:t>Rich UX/UI</a:t>
            </a:r>
          </a:p>
          <a:p>
            <a:pPr marL="1143000" indent="-1143000">
              <a:buFont typeface="Arial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Lato" charset="0"/>
                <a:ea typeface="Lato" charset="0"/>
                <a:cs typeface="Lato" charset="0"/>
              </a:rPr>
              <a:t>Portability</a:t>
            </a:r>
          </a:p>
          <a:p>
            <a:pPr marL="1143000" indent="-1143000">
              <a:buFont typeface="Arial" charset="0"/>
              <a:buChar char="•"/>
            </a:pPr>
            <a:r>
              <a:rPr lang="is-IS" sz="1200" dirty="0">
                <a:solidFill>
                  <a:schemeClr val="tx2">
                    <a:lumMod val="10000"/>
                  </a:schemeClr>
                </a:solidFill>
                <a:latin typeface="Lato" charset="0"/>
                <a:ea typeface="Lato" charset="0"/>
                <a:cs typeface="Lato" charset="0"/>
              </a:rPr>
              <a:t>…</a:t>
            </a:r>
            <a:endParaRPr lang="fr-FR" sz="1200" dirty="0">
              <a:solidFill>
                <a:schemeClr val="tx2">
                  <a:lumMod val="1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D10FE-23C9-4E98-970B-ED44DAA99F6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239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D10FE-23C9-4E98-970B-ED44DAA99F6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974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D10FE-23C9-4E98-970B-ED44DAA99F6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398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D10FE-23C9-4E98-970B-ED44DAA99F6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75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1F693-B679-450A-B046-32F43E41CE2C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65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D115-A981-4B06-934C-0E851F4CB050}" type="datetime1">
              <a:rPr lang="fr-FR" smtClean="0"/>
              <a:t>17/10/2018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98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F171-8D40-4845-82E6-D93D0A6E9778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33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1E2E-04A8-4092-8F2A-2007A099885B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6431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1F66-15B2-4324-ABB9-85C32D1F8C92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294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8104-9114-47AA-A8A0-ED301AB9C6AD}" type="datetime1">
              <a:rPr lang="fr-FR" smtClean="0"/>
              <a:t>17/10/2018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47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4FBC-73D3-42E5-B74A-293451DA521C}" type="datetime1">
              <a:rPr lang="fr-FR" smtClean="0"/>
              <a:t>17/10/2018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959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650D-6B12-4782-8403-116286154DE9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503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931C-0E2A-4FE6-9958-98C9C682697F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6D7F5-F02A-4D61-A86B-5FC8FE53E3EF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24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2848-A515-43B4-AD50-4DB358E1954D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93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1870-334D-4740-9919-D572FA626DA3}" type="datetime1">
              <a:rPr lang="fr-FR" smtClean="0"/>
              <a:t>17/10/2018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20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40436-1B55-4A81-B860-067A33F91408}" type="datetime1">
              <a:rPr lang="fr-FR" smtClean="0"/>
              <a:t>17/10/2018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79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4E7-08D6-4027-A0C6-AB615FDA8BD5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396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B6A1-A9AB-48FA-9D5C-458D93E38059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07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C3D7-8185-4FBA-86AC-1B30893F71E4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5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C58-E8E6-4821-BE24-7C7B7F4A1393}" type="datetime1">
              <a:rPr lang="fr-FR" smtClean="0"/>
              <a:t>17/10/2018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43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7451F0D-452C-4CA9-B0A5-61CA0035E454}" type="datetime1">
              <a:rPr lang="fr-FR" smtClean="0"/>
              <a:t>17/10/2018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C0602-8F33-41AF-A935-F7319665C4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338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>
            <a:extLst>
              <a:ext uri="{FF2B5EF4-FFF2-40B4-BE49-F238E27FC236}">
                <a16:creationId xmlns:a16="http://schemas.microsoft.com/office/drawing/2014/main" id="{9712B3C1-CDE9-4C0C-B8F0-AACBB3F1C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" y="338621"/>
            <a:ext cx="4099035" cy="1549509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39144141-F311-4A31-AD89-223C78EA9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18" y="479799"/>
            <a:ext cx="3060772" cy="1408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7E5EE-0DC6-4F49-915A-58189625C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456" y="5533329"/>
            <a:ext cx="1573844" cy="11803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08A4FE-C8AD-4199-9FBD-E6AD36428A01}"/>
              </a:ext>
            </a:extLst>
          </p:cNvPr>
          <p:cNvSpPr/>
          <p:nvPr/>
        </p:nvSpPr>
        <p:spPr>
          <a:xfrm>
            <a:off x="1910373" y="2804249"/>
            <a:ext cx="7770339" cy="2632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EPIONE :</a:t>
            </a:r>
            <a:endParaRPr lang="fr-FR" sz="3600" b="1" dirty="0">
              <a:solidFill>
                <a:srgbClr val="C00000"/>
              </a:solidFill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 Medical Appointment’s Portal</a:t>
            </a:r>
            <a:endParaRPr lang="fr-FR" sz="3600" b="1" dirty="0">
              <a:solidFill>
                <a:srgbClr val="C00000"/>
              </a:solidFill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FR" sz="3600" b="1" dirty="0">
              <a:solidFill>
                <a:srgbClr val="C00000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CAC42F-E4AB-4ED4-82B3-C660D44B105B}"/>
              </a:ext>
            </a:extLst>
          </p:cNvPr>
          <p:cNvCxnSpPr/>
          <p:nvPr/>
        </p:nvCxnSpPr>
        <p:spPr>
          <a:xfrm>
            <a:off x="2418522" y="2804249"/>
            <a:ext cx="6579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76D1CD-C10E-4561-9183-FF5F6C7E0C57}"/>
              </a:ext>
            </a:extLst>
          </p:cNvPr>
          <p:cNvCxnSpPr>
            <a:cxnSpLocks/>
          </p:cNvCxnSpPr>
          <p:nvPr/>
        </p:nvCxnSpPr>
        <p:spPr>
          <a:xfrm>
            <a:off x="1277178" y="4972878"/>
            <a:ext cx="9637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F95D6-2314-43D7-93EE-B548E1C9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5DD87-1FF3-44A7-9F76-DD562225B632}"/>
              </a:ext>
            </a:extLst>
          </p:cNvPr>
          <p:cNvSpPr txBox="1"/>
          <p:nvPr/>
        </p:nvSpPr>
        <p:spPr>
          <a:xfrm>
            <a:off x="2610678" y="5930502"/>
            <a:ext cx="194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Submitted</a:t>
            </a:r>
            <a:r>
              <a:rPr lang="fr-FR" b="1" dirty="0">
                <a:solidFill>
                  <a:schemeClr val="bg1"/>
                </a:solidFill>
              </a:rPr>
              <a:t> by : </a:t>
            </a:r>
          </a:p>
        </p:txBody>
      </p:sp>
    </p:spTree>
    <p:extLst>
      <p:ext uri="{BB962C8B-B14F-4D97-AF65-F5344CB8AC3E}">
        <p14:creationId xmlns:p14="http://schemas.microsoft.com/office/powerpoint/2010/main" val="34048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2972B67-BB75-497D-A435-0E7BA8D2A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490440"/>
              </p:ext>
            </p:extLst>
          </p:nvPr>
        </p:nvGraphicFramePr>
        <p:xfrm>
          <a:off x="4686521" y="1767842"/>
          <a:ext cx="4355435" cy="2874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" name="Title 56">
            <a:extLst>
              <a:ext uri="{FF2B5EF4-FFF2-40B4-BE49-F238E27FC236}">
                <a16:creationId xmlns:a16="http://schemas.microsoft.com/office/drawing/2014/main" id="{15C9B743-85F1-46B9-AD95-B14E0913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Critics</a:t>
            </a:r>
            <a:b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A1EFBB-5F28-4EB4-B4BF-71C603BCEC74}"/>
              </a:ext>
            </a:extLst>
          </p:cNvPr>
          <p:cNvSpPr txBox="1"/>
          <p:nvPr/>
        </p:nvSpPr>
        <p:spPr>
          <a:xfrm>
            <a:off x="5658925" y="4613752"/>
            <a:ext cx="210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Complicated</a:t>
            </a:r>
            <a:endParaRPr lang="fr-F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55A8A6-0FEF-4338-BE01-10A6A9B82C89}"/>
              </a:ext>
            </a:extLst>
          </p:cNvPr>
          <p:cNvSpPr txBox="1"/>
          <p:nvPr/>
        </p:nvSpPr>
        <p:spPr>
          <a:xfrm>
            <a:off x="1788732" y="4642088"/>
            <a:ext cx="210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web site navigation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DC830C-C385-4736-BE18-7F3E9C5EF674}"/>
              </a:ext>
            </a:extLst>
          </p:cNvPr>
          <p:cNvSpPr txBox="1"/>
          <p:nvPr/>
        </p:nvSpPr>
        <p:spPr>
          <a:xfrm>
            <a:off x="8841831" y="4519964"/>
            <a:ext cx="2418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 Interaction </a:t>
            </a:r>
            <a:r>
              <a:rPr lang="fr-FR" dirty="0" err="1"/>
              <a:t>with</a:t>
            </a:r>
            <a:r>
              <a:rPr lang="fr-FR" dirty="0"/>
              <a:t> user</a:t>
            </a:r>
          </a:p>
          <a:p>
            <a:endParaRPr lang="fr-FR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5918F04-54B1-4A7D-9D7B-23EE4EBB1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7272416"/>
              </p:ext>
            </p:extLst>
          </p:nvPr>
        </p:nvGraphicFramePr>
        <p:xfrm>
          <a:off x="662124" y="1853248"/>
          <a:ext cx="3666929" cy="2444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8C50786-A6A2-4600-9230-56386E955A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275641"/>
              </p:ext>
            </p:extLst>
          </p:nvPr>
        </p:nvGraphicFramePr>
        <p:xfrm>
          <a:off x="7482542" y="1993207"/>
          <a:ext cx="4008417" cy="2648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93CA4-C8DB-41FD-AA6E-361FB507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74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B71B-FBFF-4BAE-9552-DC219A26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Solution</a:t>
            </a:r>
            <a:b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64C2EA-8298-4C2C-9180-D9EF20FCD2D0}"/>
              </a:ext>
            </a:extLst>
          </p:cNvPr>
          <p:cNvSpPr/>
          <p:nvPr/>
        </p:nvSpPr>
        <p:spPr>
          <a:xfrm>
            <a:off x="5167380" y="2075836"/>
            <a:ext cx="2472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Epione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5A2C940-7C91-46D0-8B9E-E17F7B199D2A}"/>
              </a:ext>
            </a:extLst>
          </p:cNvPr>
          <p:cNvSpPr/>
          <p:nvPr/>
        </p:nvSpPr>
        <p:spPr>
          <a:xfrm>
            <a:off x="1422243" y="3957094"/>
            <a:ext cx="8189371" cy="1814941"/>
          </a:xfrm>
          <a:custGeom>
            <a:avLst/>
            <a:gdLst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964730 w 5466080"/>
              <a:gd name="connsiteY7" fmla="*/ 1558783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661426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661426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98 h 3291858"/>
              <a:gd name="connsiteX1" fmla="*/ 1625600 w 5466080"/>
              <a:gd name="connsiteY1" fmla="*/ 1706898 h 3291858"/>
              <a:gd name="connsiteX2" fmla="*/ 2133600 w 5466080"/>
              <a:gd name="connsiteY2" fmla="*/ 1595138 h 3291858"/>
              <a:gd name="connsiteX3" fmla="*/ 2397760 w 5466080"/>
              <a:gd name="connsiteY3" fmla="*/ 18 h 3291858"/>
              <a:gd name="connsiteX4" fmla="*/ 2804160 w 5466080"/>
              <a:gd name="connsiteY4" fmla="*/ 3291858 h 3291858"/>
              <a:gd name="connsiteX5" fmla="*/ 3048000 w 5466080"/>
              <a:gd name="connsiteY5" fmla="*/ 1666258 h 3291858"/>
              <a:gd name="connsiteX6" fmla="*/ 3661426 w 5466080"/>
              <a:gd name="connsiteY6" fmla="*/ 1198898 h 3291858"/>
              <a:gd name="connsiteX7" fmla="*/ 3867911 w 5466080"/>
              <a:gd name="connsiteY7" fmla="*/ 1583006 h 3291858"/>
              <a:gd name="connsiteX8" fmla="*/ 4003040 w 5466080"/>
              <a:gd name="connsiteY8" fmla="*/ 1666258 h 3291858"/>
              <a:gd name="connsiteX9" fmla="*/ 5466080 w 5466080"/>
              <a:gd name="connsiteY9" fmla="*/ 1666258 h 3291858"/>
              <a:gd name="connsiteX0" fmla="*/ 0 w 5466080"/>
              <a:gd name="connsiteY0" fmla="*/ 1706898 h 3291858"/>
              <a:gd name="connsiteX1" fmla="*/ 1625600 w 5466080"/>
              <a:gd name="connsiteY1" fmla="*/ 1706898 h 3291858"/>
              <a:gd name="connsiteX2" fmla="*/ 2133600 w 5466080"/>
              <a:gd name="connsiteY2" fmla="*/ 1595138 h 3291858"/>
              <a:gd name="connsiteX3" fmla="*/ 2397760 w 5466080"/>
              <a:gd name="connsiteY3" fmla="*/ 18 h 3291858"/>
              <a:gd name="connsiteX4" fmla="*/ 2804160 w 5466080"/>
              <a:gd name="connsiteY4" fmla="*/ 3291858 h 3291858"/>
              <a:gd name="connsiteX5" fmla="*/ 3048000 w 5466080"/>
              <a:gd name="connsiteY5" fmla="*/ 1666258 h 3291858"/>
              <a:gd name="connsiteX6" fmla="*/ 3661426 w 5466080"/>
              <a:gd name="connsiteY6" fmla="*/ 1198898 h 3291858"/>
              <a:gd name="connsiteX7" fmla="*/ 3867911 w 5466080"/>
              <a:gd name="connsiteY7" fmla="*/ 1583006 h 3291858"/>
              <a:gd name="connsiteX8" fmla="*/ 4003040 w 5466080"/>
              <a:gd name="connsiteY8" fmla="*/ 1666258 h 3291858"/>
              <a:gd name="connsiteX9" fmla="*/ 5466080 w 5466080"/>
              <a:gd name="connsiteY9" fmla="*/ 1666258 h 3291858"/>
              <a:gd name="connsiteX0" fmla="*/ 0 w 5466080"/>
              <a:gd name="connsiteY0" fmla="*/ 1706893 h 3291853"/>
              <a:gd name="connsiteX1" fmla="*/ 1625600 w 5466080"/>
              <a:gd name="connsiteY1" fmla="*/ 1706893 h 3291853"/>
              <a:gd name="connsiteX2" fmla="*/ 2133600 w 5466080"/>
              <a:gd name="connsiteY2" fmla="*/ 1595133 h 3291853"/>
              <a:gd name="connsiteX3" fmla="*/ 2397760 w 5466080"/>
              <a:gd name="connsiteY3" fmla="*/ 13 h 3291853"/>
              <a:gd name="connsiteX4" fmla="*/ 2804160 w 5466080"/>
              <a:gd name="connsiteY4" fmla="*/ 3291853 h 3291853"/>
              <a:gd name="connsiteX5" fmla="*/ 3048000 w 5466080"/>
              <a:gd name="connsiteY5" fmla="*/ 1666253 h 3291853"/>
              <a:gd name="connsiteX6" fmla="*/ 3661426 w 5466080"/>
              <a:gd name="connsiteY6" fmla="*/ 1198893 h 3291853"/>
              <a:gd name="connsiteX7" fmla="*/ 3867911 w 5466080"/>
              <a:gd name="connsiteY7" fmla="*/ 1583001 h 3291853"/>
              <a:gd name="connsiteX8" fmla="*/ 4003040 w 5466080"/>
              <a:gd name="connsiteY8" fmla="*/ 1666253 h 3291853"/>
              <a:gd name="connsiteX9" fmla="*/ 5466080 w 5466080"/>
              <a:gd name="connsiteY9" fmla="*/ 1666253 h 3291853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786475 w 5466080"/>
              <a:gd name="connsiteY2" fmla="*/ 1425187 h 3291854"/>
              <a:gd name="connsiteX3" fmla="*/ 2133600 w 5466080"/>
              <a:gd name="connsiteY3" fmla="*/ 1595134 h 3291854"/>
              <a:gd name="connsiteX4" fmla="*/ 2397760 w 5466080"/>
              <a:gd name="connsiteY4" fmla="*/ 14 h 3291854"/>
              <a:gd name="connsiteX5" fmla="*/ 2804160 w 5466080"/>
              <a:gd name="connsiteY5" fmla="*/ 3291854 h 3291854"/>
              <a:gd name="connsiteX6" fmla="*/ 3048000 w 5466080"/>
              <a:gd name="connsiteY6" fmla="*/ 1666254 h 3291854"/>
              <a:gd name="connsiteX7" fmla="*/ 3661426 w 5466080"/>
              <a:gd name="connsiteY7" fmla="*/ 1198894 h 3291854"/>
              <a:gd name="connsiteX8" fmla="*/ 3867911 w 5466080"/>
              <a:gd name="connsiteY8" fmla="*/ 1583002 h 3291854"/>
              <a:gd name="connsiteX9" fmla="*/ 4003040 w 5466080"/>
              <a:gd name="connsiteY9" fmla="*/ 1666254 h 3291854"/>
              <a:gd name="connsiteX10" fmla="*/ 5466080 w 5466080"/>
              <a:gd name="connsiteY10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786475 w 5466080"/>
              <a:gd name="connsiteY2" fmla="*/ 1425187 h 3291854"/>
              <a:gd name="connsiteX3" fmla="*/ 2133600 w 5466080"/>
              <a:gd name="connsiteY3" fmla="*/ 1595134 h 3291854"/>
              <a:gd name="connsiteX4" fmla="*/ 2397760 w 5466080"/>
              <a:gd name="connsiteY4" fmla="*/ 14 h 3291854"/>
              <a:gd name="connsiteX5" fmla="*/ 2804160 w 5466080"/>
              <a:gd name="connsiteY5" fmla="*/ 3291854 h 3291854"/>
              <a:gd name="connsiteX6" fmla="*/ 3048000 w 5466080"/>
              <a:gd name="connsiteY6" fmla="*/ 1666254 h 3291854"/>
              <a:gd name="connsiteX7" fmla="*/ 3661426 w 5466080"/>
              <a:gd name="connsiteY7" fmla="*/ 1198894 h 3291854"/>
              <a:gd name="connsiteX8" fmla="*/ 3867911 w 5466080"/>
              <a:gd name="connsiteY8" fmla="*/ 1583002 h 3291854"/>
              <a:gd name="connsiteX9" fmla="*/ 4003040 w 5466080"/>
              <a:gd name="connsiteY9" fmla="*/ 1666254 h 3291854"/>
              <a:gd name="connsiteX10" fmla="*/ 5466080 w 5466080"/>
              <a:gd name="connsiteY10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786475 w 5466080"/>
              <a:gd name="connsiteY2" fmla="*/ 1425187 h 3291854"/>
              <a:gd name="connsiteX3" fmla="*/ 2133600 w 5466080"/>
              <a:gd name="connsiteY3" fmla="*/ 1595134 h 3291854"/>
              <a:gd name="connsiteX4" fmla="*/ 2397760 w 5466080"/>
              <a:gd name="connsiteY4" fmla="*/ 14 h 3291854"/>
              <a:gd name="connsiteX5" fmla="*/ 2804160 w 5466080"/>
              <a:gd name="connsiteY5" fmla="*/ 3291854 h 3291854"/>
              <a:gd name="connsiteX6" fmla="*/ 3048000 w 5466080"/>
              <a:gd name="connsiteY6" fmla="*/ 1666254 h 3291854"/>
              <a:gd name="connsiteX7" fmla="*/ 3364972 w 5466080"/>
              <a:gd name="connsiteY7" fmla="*/ 1936392 h 3291854"/>
              <a:gd name="connsiteX8" fmla="*/ 3661426 w 5466080"/>
              <a:gd name="connsiteY8" fmla="*/ 1198894 h 3291854"/>
              <a:gd name="connsiteX9" fmla="*/ 3867911 w 5466080"/>
              <a:gd name="connsiteY9" fmla="*/ 1583002 h 3291854"/>
              <a:gd name="connsiteX10" fmla="*/ 4003040 w 5466080"/>
              <a:gd name="connsiteY10" fmla="*/ 1666254 h 3291854"/>
              <a:gd name="connsiteX11" fmla="*/ 5466080 w 5466080"/>
              <a:gd name="connsiteY11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73154 w 5466080"/>
              <a:gd name="connsiteY2" fmla="*/ 1655617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7752501"/>
              <a:gd name="connsiteY0" fmla="*/ 1704474 h 3291854"/>
              <a:gd name="connsiteX1" fmla="*/ 3912021 w 7752501"/>
              <a:gd name="connsiteY1" fmla="*/ 1706894 h 3291854"/>
              <a:gd name="connsiteX2" fmla="*/ 3972907 w 7752501"/>
              <a:gd name="connsiteY2" fmla="*/ 1660458 h 3291854"/>
              <a:gd name="connsiteX3" fmla="*/ 4072896 w 7752501"/>
              <a:gd name="connsiteY3" fmla="*/ 1425187 h 3291854"/>
              <a:gd name="connsiteX4" fmla="*/ 4420021 w 7752501"/>
              <a:gd name="connsiteY4" fmla="*/ 1595134 h 3291854"/>
              <a:gd name="connsiteX5" fmla="*/ 4684181 w 7752501"/>
              <a:gd name="connsiteY5" fmla="*/ 14 h 3291854"/>
              <a:gd name="connsiteX6" fmla="*/ 5090581 w 7752501"/>
              <a:gd name="connsiteY6" fmla="*/ 3291854 h 3291854"/>
              <a:gd name="connsiteX7" fmla="*/ 5334421 w 7752501"/>
              <a:gd name="connsiteY7" fmla="*/ 1666254 h 3291854"/>
              <a:gd name="connsiteX8" fmla="*/ 5651393 w 7752501"/>
              <a:gd name="connsiteY8" fmla="*/ 1936392 h 3291854"/>
              <a:gd name="connsiteX9" fmla="*/ 5947847 w 7752501"/>
              <a:gd name="connsiteY9" fmla="*/ 1198894 h 3291854"/>
              <a:gd name="connsiteX10" fmla="*/ 6154332 w 7752501"/>
              <a:gd name="connsiteY10" fmla="*/ 1583002 h 3291854"/>
              <a:gd name="connsiteX11" fmla="*/ 6289461 w 7752501"/>
              <a:gd name="connsiteY11" fmla="*/ 1666254 h 3291854"/>
              <a:gd name="connsiteX12" fmla="*/ 7752501 w 7752501"/>
              <a:gd name="connsiteY12" fmla="*/ 1666254 h 3291854"/>
              <a:gd name="connsiteX0" fmla="*/ 0 w 7752501"/>
              <a:gd name="connsiteY0" fmla="*/ 1704474 h 3291854"/>
              <a:gd name="connsiteX1" fmla="*/ 3912021 w 7752501"/>
              <a:gd name="connsiteY1" fmla="*/ 1706894 h 3291854"/>
              <a:gd name="connsiteX2" fmla="*/ 3972907 w 7752501"/>
              <a:gd name="connsiteY2" fmla="*/ 1660458 h 3291854"/>
              <a:gd name="connsiteX3" fmla="*/ 4072896 w 7752501"/>
              <a:gd name="connsiteY3" fmla="*/ 1425187 h 3291854"/>
              <a:gd name="connsiteX4" fmla="*/ 4420021 w 7752501"/>
              <a:gd name="connsiteY4" fmla="*/ 1595134 h 3291854"/>
              <a:gd name="connsiteX5" fmla="*/ 4684181 w 7752501"/>
              <a:gd name="connsiteY5" fmla="*/ 14 h 3291854"/>
              <a:gd name="connsiteX6" fmla="*/ 5090581 w 7752501"/>
              <a:gd name="connsiteY6" fmla="*/ 3291854 h 3291854"/>
              <a:gd name="connsiteX7" fmla="*/ 5334421 w 7752501"/>
              <a:gd name="connsiteY7" fmla="*/ 1666254 h 3291854"/>
              <a:gd name="connsiteX8" fmla="*/ 5651393 w 7752501"/>
              <a:gd name="connsiteY8" fmla="*/ 1936392 h 3291854"/>
              <a:gd name="connsiteX9" fmla="*/ 5947847 w 7752501"/>
              <a:gd name="connsiteY9" fmla="*/ 1198894 h 3291854"/>
              <a:gd name="connsiteX10" fmla="*/ 6154332 w 7752501"/>
              <a:gd name="connsiteY10" fmla="*/ 1583002 h 3291854"/>
              <a:gd name="connsiteX11" fmla="*/ 6289461 w 7752501"/>
              <a:gd name="connsiteY11" fmla="*/ 1666254 h 3291854"/>
              <a:gd name="connsiteX12" fmla="*/ 7752501 w 7752501"/>
              <a:gd name="connsiteY12" fmla="*/ 1666254 h 3291854"/>
              <a:gd name="connsiteX0" fmla="*/ 0 w 7752501"/>
              <a:gd name="connsiteY0" fmla="*/ 1704474 h 3291854"/>
              <a:gd name="connsiteX1" fmla="*/ 1550500 w 7752501"/>
              <a:gd name="connsiteY1" fmla="*/ 1706208 h 3291854"/>
              <a:gd name="connsiteX2" fmla="*/ 3912021 w 7752501"/>
              <a:gd name="connsiteY2" fmla="*/ 1706894 h 3291854"/>
              <a:gd name="connsiteX3" fmla="*/ 3972907 w 7752501"/>
              <a:gd name="connsiteY3" fmla="*/ 1660458 h 3291854"/>
              <a:gd name="connsiteX4" fmla="*/ 4072896 w 7752501"/>
              <a:gd name="connsiteY4" fmla="*/ 1425187 h 3291854"/>
              <a:gd name="connsiteX5" fmla="*/ 4420021 w 7752501"/>
              <a:gd name="connsiteY5" fmla="*/ 1595134 h 3291854"/>
              <a:gd name="connsiteX6" fmla="*/ 4684181 w 7752501"/>
              <a:gd name="connsiteY6" fmla="*/ 14 h 3291854"/>
              <a:gd name="connsiteX7" fmla="*/ 5090581 w 7752501"/>
              <a:gd name="connsiteY7" fmla="*/ 3291854 h 3291854"/>
              <a:gd name="connsiteX8" fmla="*/ 5334421 w 7752501"/>
              <a:gd name="connsiteY8" fmla="*/ 1666254 h 3291854"/>
              <a:gd name="connsiteX9" fmla="*/ 5651393 w 7752501"/>
              <a:gd name="connsiteY9" fmla="*/ 1936392 h 3291854"/>
              <a:gd name="connsiteX10" fmla="*/ 5947847 w 7752501"/>
              <a:gd name="connsiteY10" fmla="*/ 1198894 h 3291854"/>
              <a:gd name="connsiteX11" fmla="*/ 6154332 w 7752501"/>
              <a:gd name="connsiteY11" fmla="*/ 1583002 h 3291854"/>
              <a:gd name="connsiteX12" fmla="*/ 6289461 w 7752501"/>
              <a:gd name="connsiteY12" fmla="*/ 1666254 h 3291854"/>
              <a:gd name="connsiteX13" fmla="*/ 7752501 w 7752501"/>
              <a:gd name="connsiteY13" fmla="*/ 1666254 h 3291854"/>
              <a:gd name="connsiteX0" fmla="*/ 0 w 7752501"/>
              <a:gd name="connsiteY0" fmla="*/ 1704474 h 3291854"/>
              <a:gd name="connsiteX1" fmla="*/ 195979 w 7752501"/>
              <a:gd name="connsiteY1" fmla="*/ 1961810 h 3291854"/>
              <a:gd name="connsiteX2" fmla="*/ 1550500 w 7752501"/>
              <a:gd name="connsiteY2" fmla="*/ 1706208 h 3291854"/>
              <a:gd name="connsiteX3" fmla="*/ 3912021 w 7752501"/>
              <a:gd name="connsiteY3" fmla="*/ 1706894 h 3291854"/>
              <a:gd name="connsiteX4" fmla="*/ 3972907 w 7752501"/>
              <a:gd name="connsiteY4" fmla="*/ 1660458 h 3291854"/>
              <a:gd name="connsiteX5" fmla="*/ 4072896 w 7752501"/>
              <a:gd name="connsiteY5" fmla="*/ 1425187 h 3291854"/>
              <a:gd name="connsiteX6" fmla="*/ 4420021 w 7752501"/>
              <a:gd name="connsiteY6" fmla="*/ 1595134 h 3291854"/>
              <a:gd name="connsiteX7" fmla="*/ 4684181 w 7752501"/>
              <a:gd name="connsiteY7" fmla="*/ 14 h 3291854"/>
              <a:gd name="connsiteX8" fmla="*/ 5090581 w 7752501"/>
              <a:gd name="connsiteY8" fmla="*/ 3291854 h 3291854"/>
              <a:gd name="connsiteX9" fmla="*/ 5334421 w 7752501"/>
              <a:gd name="connsiteY9" fmla="*/ 1666254 h 3291854"/>
              <a:gd name="connsiteX10" fmla="*/ 5651393 w 7752501"/>
              <a:gd name="connsiteY10" fmla="*/ 1936392 h 3291854"/>
              <a:gd name="connsiteX11" fmla="*/ 5947847 w 7752501"/>
              <a:gd name="connsiteY11" fmla="*/ 1198894 h 3291854"/>
              <a:gd name="connsiteX12" fmla="*/ 6154332 w 7752501"/>
              <a:gd name="connsiteY12" fmla="*/ 1583002 h 3291854"/>
              <a:gd name="connsiteX13" fmla="*/ 6289461 w 7752501"/>
              <a:gd name="connsiteY13" fmla="*/ 1666254 h 3291854"/>
              <a:gd name="connsiteX14" fmla="*/ 7752501 w 7752501"/>
              <a:gd name="connsiteY14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1550500 w 7752501"/>
              <a:gd name="connsiteY2" fmla="*/ 1706208 h 3291854"/>
              <a:gd name="connsiteX3" fmla="*/ 3912021 w 7752501"/>
              <a:gd name="connsiteY3" fmla="*/ 1706894 h 3291854"/>
              <a:gd name="connsiteX4" fmla="*/ 3972907 w 7752501"/>
              <a:gd name="connsiteY4" fmla="*/ 1660458 h 3291854"/>
              <a:gd name="connsiteX5" fmla="*/ 4072896 w 7752501"/>
              <a:gd name="connsiteY5" fmla="*/ 1425187 h 3291854"/>
              <a:gd name="connsiteX6" fmla="*/ 4420021 w 7752501"/>
              <a:gd name="connsiteY6" fmla="*/ 1595134 h 3291854"/>
              <a:gd name="connsiteX7" fmla="*/ 4684181 w 7752501"/>
              <a:gd name="connsiteY7" fmla="*/ 14 h 3291854"/>
              <a:gd name="connsiteX8" fmla="*/ 5090581 w 7752501"/>
              <a:gd name="connsiteY8" fmla="*/ 3291854 h 3291854"/>
              <a:gd name="connsiteX9" fmla="*/ 5334421 w 7752501"/>
              <a:gd name="connsiteY9" fmla="*/ 1666254 h 3291854"/>
              <a:gd name="connsiteX10" fmla="*/ 5651393 w 7752501"/>
              <a:gd name="connsiteY10" fmla="*/ 1936392 h 3291854"/>
              <a:gd name="connsiteX11" fmla="*/ 5947847 w 7752501"/>
              <a:gd name="connsiteY11" fmla="*/ 1198894 h 3291854"/>
              <a:gd name="connsiteX12" fmla="*/ 6154332 w 7752501"/>
              <a:gd name="connsiteY12" fmla="*/ 1583002 h 3291854"/>
              <a:gd name="connsiteX13" fmla="*/ 6289461 w 7752501"/>
              <a:gd name="connsiteY13" fmla="*/ 1666254 h 3291854"/>
              <a:gd name="connsiteX14" fmla="*/ 7752501 w 7752501"/>
              <a:gd name="connsiteY14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1550500 w 7752501"/>
              <a:gd name="connsiteY3" fmla="*/ 1706208 h 3291854"/>
              <a:gd name="connsiteX4" fmla="*/ 3912021 w 7752501"/>
              <a:gd name="connsiteY4" fmla="*/ 1706894 h 3291854"/>
              <a:gd name="connsiteX5" fmla="*/ 3972907 w 7752501"/>
              <a:gd name="connsiteY5" fmla="*/ 1660458 h 3291854"/>
              <a:gd name="connsiteX6" fmla="*/ 4072896 w 7752501"/>
              <a:gd name="connsiteY6" fmla="*/ 1425187 h 3291854"/>
              <a:gd name="connsiteX7" fmla="*/ 4420021 w 7752501"/>
              <a:gd name="connsiteY7" fmla="*/ 1595134 h 3291854"/>
              <a:gd name="connsiteX8" fmla="*/ 4684181 w 7752501"/>
              <a:gd name="connsiteY8" fmla="*/ 14 h 3291854"/>
              <a:gd name="connsiteX9" fmla="*/ 5090581 w 7752501"/>
              <a:gd name="connsiteY9" fmla="*/ 3291854 h 3291854"/>
              <a:gd name="connsiteX10" fmla="*/ 5334421 w 7752501"/>
              <a:gd name="connsiteY10" fmla="*/ 1666254 h 3291854"/>
              <a:gd name="connsiteX11" fmla="*/ 5651393 w 7752501"/>
              <a:gd name="connsiteY11" fmla="*/ 1936392 h 3291854"/>
              <a:gd name="connsiteX12" fmla="*/ 5947847 w 7752501"/>
              <a:gd name="connsiteY12" fmla="*/ 1198894 h 3291854"/>
              <a:gd name="connsiteX13" fmla="*/ 6154332 w 7752501"/>
              <a:gd name="connsiteY13" fmla="*/ 1583002 h 3291854"/>
              <a:gd name="connsiteX14" fmla="*/ 6289461 w 7752501"/>
              <a:gd name="connsiteY14" fmla="*/ 1666254 h 3291854"/>
              <a:gd name="connsiteX15" fmla="*/ 7752501 w 7752501"/>
              <a:gd name="connsiteY15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550500 w 7752501"/>
              <a:gd name="connsiteY4" fmla="*/ 1706208 h 3291854"/>
              <a:gd name="connsiteX5" fmla="*/ 3912021 w 7752501"/>
              <a:gd name="connsiteY5" fmla="*/ 1706894 h 3291854"/>
              <a:gd name="connsiteX6" fmla="*/ 3972907 w 7752501"/>
              <a:gd name="connsiteY6" fmla="*/ 1660458 h 3291854"/>
              <a:gd name="connsiteX7" fmla="*/ 4072896 w 7752501"/>
              <a:gd name="connsiteY7" fmla="*/ 1425187 h 3291854"/>
              <a:gd name="connsiteX8" fmla="*/ 4420021 w 7752501"/>
              <a:gd name="connsiteY8" fmla="*/ 1595134 h 3291854"/>
              <a:gd name="connsiteX9" fmla="*/ 4684181 w 7752501"/>
              <a:gd name="connsiteY9" fmla="*/ 14 h 3291854"/>
              <a:gd name="connsiteX10" fmla="*/ 5090581 w 7752501"/>
              <a:gd name="connsiteY10" fmla="*/ 3291854 h 3291854"/>
              <a:gd name="connsiteX11" fmla="*/ 5334421 w 7752501"/>
              <a:gd name="connsiteY11" fmla="*/ 1666254 h 3291854"/>
              <a:gd name="connsiteX12" fmla="*/ 5651393 w 7752501"/>
              <a:gd name="connsiteY12" fmla="*/ 1936392 h 3291854"/>
              <a:gd name="connsiteX13" fmla="*/ 5947847 w 7752501"/>
              <a:gd name="connsiteY13" fmla="*/ 1198894 h 3291854"/>
              <a:gd name="connsiteX14" fmla="*/ 6154332 w 7752501"/>
              <a:gd name="connsiteY14" fmla="*/ 1583002 h 3291854"/>
              <a:gd name="connsiteX15" fmla="*/ 6289461 w 7752501"/>
              <a:gd name="connsiteY15" fmla="*/ 1666254 h 3291854"/>
              <a:gd name="connsiteX16" fmla="*/ 7752501 w 7752501"/>
              <a:gd name="connsiteY16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550500 w 7752501"/>
              <a:gd name="connsiteY5" fmla="*/ 1706208 h 3291854"/>
              <a:gd name="connsiteX6" fmla="*/ 3912021 w 7752501"/>
              <a:gd name="connsiteY6" fmla="*/ 1706894 h 3291854"/>
              <a:gd name="connsiteX7" fmla="*/ 3972907 w 7752501"/>
              <a:gd name="connsiteY7" fmla="*/ 1660458 h 3291854"/>
              <a:gd name="connsiteX8" fmla="*/ 4072896 w 7752501"/>
              <a:gd name="connsiteY8" fmla="*/ 1425187 h 3291854"/>
              <a:gd name="connsiteX9" fmla="*/ 4420021 w 7752501"/>
              <a:gd name="connsiteY9" fmla="*/ 1595134 h 3291854"/>
              <a:gd name="connsiteX10" fmla="*/ 4684181 w 7752501"/>
              <a:gd name="connsiteY10" fmla="*/ 14 h 3291854"/>
              <a:gd name="connsiteX11" fmla="*/ 5090581 w 7752501"/>
              <a:gd name="connsiteY11" fmla="*/ 3291854 h 3291854"/>
              <a:gd name="connsiteX12" fmla="*/ 5334421 w 7752501"/>
              <a:gd name="connsiteY12" fmla="*/ 1666254 h 3291854"/>
              <a:gd name="connsiteX13" fmla="*/ 5651393 w 7752501"/>
              <a:gd name="connsiteY13" fmla="*/ 1936392 h 3291854"/>
              <a:gd name="connsiteX14" fmla="*/ 5947847 w 7752501"/>
              <a:gd name="connsiteY14" fmla="*/ 1198894 h 3291854"/>
              <a:gd name="connsiteX15" fmla="*/ 6154332 w 7752501"/>
              <a:gd name="connsiteY15" fmla="*/ 1583002 h 3291854"/>
              <a:gd name="connsiteX16" fmla="*/ 6289461 w 7752501"/>
              <a:gd name="connsiteY16" fmla="*/ 1666254 h 3291854"/>
              <a:gd name="connsiteX17" fmla="*/ 7752501 w 7752501"/>
              <a:gd name="connsiteY17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94614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70638 w 7752501"/>
              <a:gd name="connsiteY1" fmla="*/ 1853373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81303 w 7752501"/>
              <a:gd name="connsiteY1" fmla="*/ 1551298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81303 w 7752501"/>
              <a:gd name="connsiteY1" fmla="*/ 1551298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27976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27976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27976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78658 w 7752501"/>
              <a:gd name="connsiteY1" fmla="*/ 1613262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99989 w 7752501"/>
              <a:gd name="connsiteY1" fmla="*/ 1682972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86657 w 7752501"/>
              <a:gd name="connsiteY1" fmla="*/ 1709597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29997 w 7752501"/>
              <a:gd name="connsiteY1" fmla="*/ 1699915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29997 w 7752501"/>
              <a:gd name="connsiteY1" fmla="*/ 1707176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207871 w 8732396"/>
              <a:gd name="connsiteY2" fmla="*/ 1520316 h 3291854"/>
              <a:gd name="connsiteX3" fmla="*/ 1474509 w 8732396"/>
              <a:gd name="connsiteY3" fmla="*/ 1721699 h 3291854"/>
              <a:gd name="connsiteX4" fmla="*/ 1762478 w 8732396"/>
              <a:gd name="connsiteY4" fmla="*/ 2682142 h 3291854"/>
              <a:gd name="connsiteX5" fmla="*/ 2039781 w 8732396"/>
              <a:gd name="connsiteY5" fmla="*/ 838711 h 3291854"/>
              <a:gd name="connsiteX6" fmla="*/ 2295754 w 8732396"/>
              <a:gd name="connsiteY6" fmla="*/ 1977301 h 3291854"/>
              <a:gd name="connsiteX7" fmla="*/ 2530395 w 8732396"/>
              <a:gd name="connsiteY7" fmla="*/ 1706208 h 3291854"/>
              <a:gd name="connsiteX8" fmla="*/ 4891916 w 8732396"/>
              <a:gd name="connsiteY8" fmla="*/ 1706894 h 3291854"/>
              <a:gd name="connsiteX9" fmla="*/ 4952802 w 8732396"/>
              <a:gd name="connsiteY9" fmla="*/ 1660458 h 3291854"/>
              <a:gd name="connsiteX10" fmla="*/ 5052791 w 8732396"/>
              <a:gd name="connsiteY10" fmla="*/ 1425187 h 3291854"/>
              <a:gd name="connsiteX11" fmla="*/ 5399916 w 8732396"/>
              <a:gd name="connsiteY11" fmla="*/ 1595134 h 3291854"/>
              <a:gd name="connsiteX12" fmla="*/ 5664076 w 8732396"/>
              <a:gd name="connsiteY12" fmla="*/ 14 h 3291854"/>
              <a:gd name="connsiteX13" fmla="*/ 6070476 w 8732396"/>
              <a:gd name="connsiteY13" fmla="*/ 3291854 h 3291854"/>
              <a:gd name="connsiteX14" fmla="*/ 6314316 w 8732396"/>
              <a:gd name="connsiteY14" fmla="*/ 1666254 h 3291854"/>
              <a:gd name="connsiteX15" fmla="*/ 6631288 w 8732396"/>
              <a:gd name="connsiteY15" fmla="*/ 1936392 h 3291854"/>
              <a:gd name="connsiteX16" fmla="*/ 6927742 w 8732396"/>
              <a:gd name="connsiteY16" fmla="*/ 1198894 h 3291854"/>
              <a:gd name="connsiteX17" fmla="*/ 7134227 w 8732396"/>
              <a:gd name="connsiteY17" fmla="*/ 1583002 h 3291854"/>
              <a:gd name="connsiteX18" fmla="*/ 7269356 w 8732396"/>
              <a:gd name="connsiteY18" fmla="*/ 1666254 h 3291854"/>
              <a:gd name="connsiteX19" fmla="*/ 8732396 w 8732396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207871 w 8732396"/>
              <a:gd name="connsiteY2" fmla="*/ 1520316 h 3291854"/>
              <a:gd name="connsiteX3" fmla="*/ 1474509 w 8732396"/>
              <a:gd name="connsiteY3" fmla="*/ 1721699 h 3291854"/>
              <a:gd name="connsiteX4" fmla="*/ 1762478 w 8732396"/>
              <a:gd name="connsiteY4" fmla="*/ 2682142 h 3291854"/>
              <a:gd name="connsiteX5" fmla="*/ 2039781 w 8732396"/>
              <a:gd name="connsiteY5" fmla="*/ 838711 h 3291854"/>
              <a:gd name="connsiteX6" fmla="*/ 2295754 w 8732396"/>
              <a:gd name="connsiteY6" fmla="*/ 1977301 h 3291854"/>
              <a:gd name="connsiteX7" fmla="*/ 2530395 w 8732396"/>
              <a:gd name="connsiteY7" fmla="*/ 1706208 h 3291854"/>
              <a:gd name="connsiteX8" fmla="*/ 4891916 w 8732396"/>
              <a:gd name="connsiteY8" fmla="*/ 1706894 h 3291854"/>
              <a:gd name="connsiteX9" fmla="*/ 4952802 w 8732396"/>
              <a:gd name="connsiteY9" fmla="*/ 1660458 h 3291854"/>
              <a:gd name="connsiteX10" fmla="*/ 5052791 w 8732396"/>
              <a:gd name="connsiteY10" fmla="*/ 1425187 h 3291854"/>
              <a:gd name="connsiteX11" fmla="*/ 5399916 w 8732396"/>
              <a:gd name="connsiteY11" fmla="*/ 1595134 h 3291854"/>
              <a:gd name="connsiteX12" fmla="*/ 5664076 w 8732396"/>
              <a:gd name="connsiteY12" fmla="*/ 14 h 3291854"/>
              <a:gd name="connsiteX13" fmla="*/ 6070476 w 8732396"/>
              <a:gd name="connsiteY13" fmla="*/ 3291854 h 3291854"/>
              <a:gd name="connsiteX14" fmla="*/ 6314316 w 8732396"/>
              <a:gd name="connsiteY14" fmla="*/ 1666254 h 3291854"/>
              <a:gd name="connsiteX15" fmla="*/ 6631288 w 8732396"/>
              <a:gd name="connsiteY15" fmla="*/ 1936392 h 3291854"/>
              <a:gd name="connsiteX16" fmla="*/ 6927742 w 8732396"/>
              <a:gd name="connsiteY16" fmla="*/ 1198894 h 3291854"/>
              <a:gd name="connsiteX17" fmla="*/ 7134227 w 8732396"/>
              <a:gd name="connsiteY17" fmla="*/ 1583002 h 3291854"/>
              <a:gd name="connsiteX18" fmla="*/ 7269356 w 8732396"/>
              <a:gd name="connsiteY18" fmla="*/ 1666254 h 3291854"/>
              <a:gd name="connsiteX19" fmla="*/ 8732396 w 8732396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3119779 w 8732396"/>
              <a:gd name="connsiteY9" fmla="*/ 1704011 h 3291854"/>
              <a:gd name="connsiteX10" fmla="*/ 4891916 w 8732396"/>
              <a:gd name="connsiteY10" fmla="*/ 1706894 h 3291854"/>
              <a:gd name="connsiteX11" fmla="*/ 4952802 w 8732396"/>
              <a:gd name="connsiteY11" fmla="*/ 1660458 h 3291854"/>
              <a:gd name="connsiteX12" fmla="*/ 5052791 w 8732396"/>
              <a:gd name="connsiteY12" fmla="*/ 1425187 h 3291854"/>
              <a:gd name="connsiteX13" fmla="*/ 5399916 w 8732396"/>
              <a:gd name="connsiteY13" fmla="*/ 1595134 h 3291854"/>
              <a:gd name="connsiteX14" fmla="*/ 5664076 w 8732396"/>
              <a:gd name="connsiteY14" fmla="*/ 14 h 3291854"/>
              <a:gd name="connsiteX15" fmla="*/ 6070476 w 8732396"/>
              <a:gd name="connsiteY15" fmla="*/ 3291854 h 3291854"/>
              <a:gd name="connsiteX16" fmla="*/ 6314316 w 8732396"/>
              <a:gd name="connsiteY16" fmla="*/ 1666254 h 3291854"/>
              <a:gd name="connsiteX17" fmla="*/ 6631288 w 8732396"/>
              <a:gd name="connsiteY17" fmla="*/ 1936392 h 3291854"/>
              <a:gd name="connsiteX18" fmla="*/ 6927742 w 8732396"/>
              <a:gd name="connsiteY18" fmla="*/ 1198894 h 3291854"/>
              <a:gd name="connsiteX19" fmla="*/ 7134227 w 8732396"/>
              <a:gd name="connsiteY19" fmla="*/ 1583002 h 3291854"/>
              <a:gd name="connsiteX20" fmla="*/ 7269356 w 8732396"/>
              <a:gd name="connsiteY20" fmla="*/ 1666254 h 3291854"/>
              <a:gd name="connsiteX21" fmla="*/ 8732396 w 8732396"/>
              <a:gd name="connsiteY21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3119779 w 8732396"/>
              <a:gd name="connsiteY8" fmla="*/ 1704011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3119779 w 8732396"/>
              <a:gd name="connsiteY7" fmla="*/ 1704011 h 3291854"/>
              <a:gd name="connsiteX8" fmla="*/ 4891916 w 8732396"/>
              <a:gd name="connsiteY8" fmla="*/ 1706894 h 3291854"/>
              <a:gd name="connsiteX9" fmla="*/ 4952802 w 8732396"/>
              <a:gd name="connsiteY9" fmla="*/ 1660458 h 3291854"/>
              <a:gd name="connsiteX10" fmla="*/ 5052791 w 8732396"/>
              <a:gd name="connsiteY10" fmla="*/ 1425187 h 3291854"/>
              <a:gd name="connsiteX11" fmla="*/ 5399916 w 8732396"/>
              <a:gd name="connsiteY11" fmla="*/ 1595134 h 3291854"/>
              <a:gd name="connsiteX12" fmla="*/ 5664076 w 8732396"/>
              <a:gd name="connsiteY12" fmla="*/ 14 h 3291854"/>
              <a:gd name="connsiteX13" fmla="*/ 6070476 w 8732396"/>
              <a:gd name="connsiteY13" fmla="*/ 3291854 h 3291854"/>
              <a:gd name="connsiteX14" fmla="*/ 6314316 w 8732396"/>
              <a:gd name="connsiteY14" fmla="*/ 1666254 h 3291854"/>
              <a:gd name="connsiteX15" fmla="*/ 6631288 w 8732396"/>
              <a:gd name="connsiteY15" fmla="*/ 1936392 h 3291854"/>
              <a:gd name="connsiteX16" fmla="*/ 6927742 w 8732396"/>
              <a:gd name="connsiteY16" fmla="*/ 1198894 h 3291854"/>
              <a:gd name="connsiteX17" fmla="*/ 7134227 w 8732396"/>
              <a:gd name="connsiteY17" fmla="*/ 1583002 h 3291854"/>
              <a:gd name="connsiteX18" fmla="*/ 7269356 w 8732396"/>
              <a:gd name="connsiteY18" fmla="*/ 1666254 h 3291854"/>
              <a:gd name="connsiteX19" fmla="*/ 8732396 w 8732396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3119779 w 8732396"/>
              <a:gd name="connsiteY6" fmla="*/ 1704011 h 3291854"/>
              <a:gd name="connsiteX7" fmla="*/ 4891916 w 8732396"/>
              <a:gd name="connsiteY7" fmla="*/ 1706894 h 3291854"/>
              <a:gd name="connsiteX8" fmla="*/ 4952802 w 8732396"/>
              <a:gd name="connsiteY8" fmla="*/ 1660458 h 3291854"/>
              <a:gd name="connsiteX9" fmla="*/ 5052791 w 8732396"/>
              <a:gd name="connsiteY9" fmla="*/ 1425187 h 3291854"/>
              <a:gd name="connsiteX10" fmla="*/ 5399916 w 8732396"/>
              <a:gd name="connsiteY10" fmla="*/ 1595134 h 3291854"/>
              <a:gd name="connsiteX11" fmla="*/ 5664076 w 8732396"/>
              <a:gd name="connsiteY11" fmla="*/ 14 h 3291854"/>
              <a:gd name="connsiteX12" fmla="*/ 6070476 w 8732396"/>
              <a:gd name="connsiteY12" fmla="*/ 3291854 h 3291854"/>
              <a:gd name="connsiteX13" fmla="*/ 6314316 w 8732396"/>
              <a:gd name="connsiteY13" fmla="*/ 1666254 h 3291854"/>
              <a:gd name="connsiteX14" fmla="*/ 6631288 w 8732396"/>
              <a:gd name="connsiteY14" fmla="*/ 1936392 h 3291854"/>
              <a:gd name="connsiteX15" fmla="*/ 6927742 w 8732396"/>
              <a:gd name="connsiteY15" fmla="*/ 1198894 h 3291854"/>
              <a:gd name="connsiteX16" fmla="*/ 7134227 w 8732396"/>
              <a:gd name="connsiteY16" fmla="*/ 1583002 h 3291854"/>
              <a:gd name="connsiteX17" fmla="*/ 7269356 w 8732396"/>
              <a:gd name="connsiteY17" fmla="*/ 1666254 h 3291854"/>
              <a:gd name="connsiteX18" fmla="*/ 8732396 w 8732396"/>
              <a:gd name="connsiteY18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3119779 w 8732396"/>
              <a:gd name="connsiteY5" fmla="*/ 1704011 h 3291854"/>
              <a:gd name="connsiteX6" fmla="*/ 4891916 w 8732396"/>
              <a:gd name="connsiteY6" fmla="*/ 1706894 h 3291854"/>
              <a:gd name="connsiteX7" fmla="*/ 4952802 w 8732396"/>
              <a:gd name="connsiteY7" fmla="*/ 1660458 h 3291854"/>
              <a:gd name="connsiteX8" fmla="*/ 5052791 w 8732396"/>
              <a:gd name="connsiteY8" fmla="*/ 1425187 h 3291854"/>
              <a:gd name="connsiteX9" fmla="*/ 5399916 w 8732396"/>
              <a:gd name="connsiteY9" fmla="*/ 1595134 h 3291854"/>
              <a:gd name="connsiteX10" fmla="*/ 5664076 w 8732396"/>
              <a:gd name="connsiteY10" fmla="*/ 14 h 3291854"/>
              <a:gd name="connsiteX11" fmla="*/ 6070476 w 8732396"/>
              <a:gd name="connsiteY11" fmla="*/ 3291854 h 3291854"/>
              <a:gd name="connsiteX12" fmla="*/ 6314316 w 8732396"/>
              <a:gd name="connsiteY12" fmla="*/ 1666254 h 3291854"/>
              <a:gd name="connsiteX13" fmla="*/ 6631288 w 8732396"/>
              <a:gd name="connsiteY13" fmla="*/ 1936392 h 3291854"/>
              <a:gd name="connsiteX14" fmla="*/ 6927742 w 8732396"/>
              <a:gd name="connsiteY14" fmla="*/ 1198894 h 3291854"/>
              <a:gd name="connsiteX15" fmla="*/ 7134227 w 8732396"/>
              <a:gd name="connsiteY15" fmla="*/ 1583002 h 3291854"/>
              <a:gd name="connsiteX16" fmla="*/ 7269356 w 8732396"/>
              <a:gd name="connsiteY16" fmla="*/ 1666254 h 3291854"/>
              <a:gd name="connsiteX17" fmla="*/ 8732396 w 8732396"/>
              <a:gd name="connsiteY17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3119779 w 8732396"/>
              <a:gd name="connsiteY4" fmla="*/ 1704011 h 3291854"/>
              <a:gd name="connsiteX5" fmla="*/ 4891916 w 8732396"/>
              <a:gd name="connsiteY5" fmla="*/ 1706894 h 3291854"/>
              <a:gd name="connsiteX6" fmla="*/ 4952802 w 8732396"/>
              <a:gd name="connsiteY6" fmla="*/ 1660458 h 3291854"/>
              <a:gd name="connsiteX7" fmla="*/ 5052791 w 8732396"/>
              <a:gd name="connsiteY7" fmla="*/ 1425187 h 3291854"/>
              <a:gd name="connsiteX8" fmla="*/ 5399916 w 8732396"/>
              <a:gd name="connsiteY8" fmla="*/ 1595134 h 3291854"/>
              <a:gd name="connsiteX9" fmla="*/ 5664076 w 8732396"/>
              <a:gd name="connsiteY9" fmla="*/ 14 h 3291854"/>
              <a:gd name="connsiteX10" fmla="*/ 6070476 w 8732396"/>
              <a:gd name="connsiteY10" fmla="*/ 3291854 h 3291854"/>
              <a:gd name="connsiteX11" fmla="*/ 6314316 w 8732396"/>
              <a:gd name="connsiteY11" fmla="*/ 1666254 h 3291854"/>
              <a:gd name="connsiteX12" fmla="*/ 6631288 w 8732396"/>
              <a:gd name="connsiteY12" fmla="*/ 1936392 h 3291854"/>
              <a:gd name="connsiteX13" fmla="*/ 6927742 w 8732396"/>
              <a:gd name="connsiteY13" fmla="*/ 1198894 h 3291854"/>
              <a:gd name="connsiteX14" fmla="*/ 7134227 w 8732396"/>
              <a:gd name="connsiteY14" fmla="*/ 1583002 h 3291854"/>
              <a:gd name="connsiteX15" fmla="*/ 7269356 w 8732396"/>
              <a:gd name="connsiteY15" fmla="*/ 1666254 h 3291854"/>
              <a:gd name="connsiteX16" fmla="*/ 8732396 w 8732396"/>
              <a:gd name="connsiteY16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3119779 w 8732396"/>
              <a:gd name="connsiteY3" fmla="*/ 1704011 h 3291854"/>
              <a:gd name="connsiteX4" fmla="*/ 4891916 w 8732396"/>
              <a:gd name="connsiteY4" fmla="*/ 1706894 h 3291854"/>
              <a:gd name="connsiteX5" fmla="*/ 4952802 w 8732396"/>
              <a:gd name="connsiteY5" fmla="*/ 1660458 h 3291854"/>
              <a:gd name="connsiteX6" fmla="*/ 5052791 w 8732396"/>
              <a:gd name="connsiteY6" fmla="*/ 1425187 h 3291854"/>
              <a:gd name="connsiteX7" fmla="*/ 5399916 w 8732396"/>
              <a:gd name="connsiteY7" fmla="*/ 1595134 h 3291854"/>
              <a:gd name="connsiteX8" fmla="*/ 5664076 w 8732396"/>
              <a:gd name="connsiteY8" fmla="*/ 14 h 3291854"/>
              <a:gd name="connsiteX9" fmla="*/ 6070476 w 8732396"/>
              <a:gd name="connsiteY9" fmla="*/ 3291854 h 3291854"/>
              <a:gd name="connsiteX10" fmla="*/ 6314316 w 8732396"/>
              <a:gd name="connsiteY10" fmla="*/ 1666254 h 3291854"/>
              <a:gd name="connsiteX11" fmla="*/ 6631288 w 8732396"/>
              <a:gd name="connsiteY11" fmla="*/ 1936392 h 3291854"/>
              <a:gd name="connsiteX12" fmla="*/ 6927742 w 8732396"/>
              <a:gd name="connsiteY12" fmla="*/ 1198894 h 3291854"/>
              <a:gd name="connsiteX13" fmla="*/ 7134227 w 8732396"/>
              <a:gd name="connsiteY13" fmla="*/ 1583002 h 3291854"/>
              <a:gd name="connsiteX14" fmla="*/ 7269356 w 8732396"/>
              <a:gd name="connsiteY14" fmla="*/ 1666254 h 3291854"/>
              <a:gd name="connsiteX15" fmla="*/ 8732396 w 8732396"/>
              <a:gd name="connsiteY15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3119779 w 8732396"/>
              <a:gd name="connsiteY2" fmla="*/ 1704011 h 3291854"/>
              <a:gd name="connsiteX3" fmla="*/ 4891916 w 8732396"/>
              <a:gd name="connsiteY3" fmla="*/ 1706894 h 3291854"/>
              <a:gd name="connsiteX4" fmla="*/ 4952802 w 8732396"/>
              <a:gd name="connsiteY4" fmla="*/ 1660458 h 3291854"/>
              <a:gd name="connsiteX5" fmla="*/ 5052791 w 8732396"/>
              <a:gd name="connsiteY5" fmla="*/ 1425187 h 3291854"/>
              <a:gd name="connsiteX6" fmla="*/ 5399916 w 8732396"/>
              <a:gd name="connsiteY6" fmla="*/ 1595134 h 3291854"/>
              <a:gd name="connsiteX7" fmla="*/ 5664076 w 8732396"/>
              <a:gd name="connsiteY7" fmla="*/ 14 h 3291854"/>
              <a:gd name="connsiteX8" fmla="*/ 6070476 w 8732396"/>
              <a:gd name="connsiteY8" fmla="*/ 3291854 h 3291854"/>
              <a:gd name="connsiteX9" fmla="*/ 6314316 w 8732396"/>
              <a:gd name="connsiteY9" fmla="*/ 1666254 h 3291854"/>
              <a:gd name="connsiteX10" fmla="*/ 6631288 w 8732396"/>
              <a:gd name="connsiteY10" fmla="*/ 1936392 h 3291854"/>
              <a:gd name="connsiteX11" fmla="*/ 6927742 w 8732396"/>
              <a:gd name="connsiteY11" fmla="*/ 1198894 h 3291854"/>
              <a:gd name="connsiteX12" fmla="*/ 7134227 w 8732396"/>
              <a:gd name="connsiteY12" fmla="*/ 1583002 h 3291854"/>
              <a:gd name="connsiteX13" fmla="*/ 7269356 w 8732396"/>
              <a:gd name="connsiteY13" fmla="*/ 1666254 h 3291854"/>
              <a:gd name="connsiteX14" fmla="*/ 8732396 w 8732396"/>
              <a:gd name="connsiteY14" fmla="*/ 1666254 h 3291854"/>
              <a:gd name="connsiteX0" fmla="*/ 0 w 8732396"/>
              <a:gd name="connsiteY0" fmla="*/ 1706894 h 3291854"/>
              <a:gd name="connsiteX1" fmla="*/ 3119779 w 8732396"/>
              <a:gd name="connsiteY1" fmla="*/ 1704011 h 3291854"/>
              <a:gd name="connsiteX2" fmla="*/ 4891916 w 8732396"/>
              <a:gd name="connsiteY2" fmla="*/ 1706894 h 3291854"/>
              <a:gd name="connsiteX3" fmla="*/ 4952802 w 8732396"/>
              <a:gd name="connsiteY3" fmla="*/ 1660458 h 3291854"/>
              <a:gd name="connsiteX4" fmla="*/ 5052791 w 8732396"/>
              <a:gd name="connsiteY4" fmla="*/ 1425187 h 3291854"/>
              <a:gd name="connsiteX5" fmla="*/ 5399916 w 8732396"/>
              <a:gd name="connsiteY5" fmla="*/ 1595134 h 3291854"/>
              <a:gd name="connsiteX6" fmla="*/ 5664076 w 8732396"/>
              <a:gd name="connsiteY6" fmla="*/ 14 h 3291854"/>
              <a:gd name="connsiteX7" fmla="*/ 6070476 w 8732396"/>
              <a:gd name="connsiteY7" fmla="*/ 3291854 h 3291854"/>
              <a:gd name="connsiteX8" fmla="*/ 6314316 w 8732396"/>
              <a:gd name="connsiteY8" fmla="*/ 1666254 h 3291854"/>
              <a:gd name="connsiteX9" fmla="*/ 6631288 w 8732396"/>
              <a:gd name="connsiteY9" fmla="*/ 1936392 h 3291854"/>
              <a:gd name="connsiteX10" fmla="*/ 6927742 w 8732396"/>
              <a:gd name="connsiteY10" fmla="*/ 1198894 h 3291854"/>
              <a:gd name="connsiteX11" fmla="*/ 7134227 w 8732396"/>
              <a:gd name="connsiteY11" fmla="*/ 1583002 h 3291854"/>
              <a:gd name="connsiteX12" fmla="*/ 7269356 w 8732396"/>
              <a:gd name="connsiteY12" fmla="*/ 1666254 h 3291854"/>
              <a:gd name="connsiteX13" fmla="*/ 8732396 w 8732396"/>
              <a:gd name="connsiteY13" fmla="*/ 1666254 h 3291854"/>
              <a:gd name="connsiteX0" fmla="*/ 0 w 5612617"/>
              <a:gd name="connsiteY0" fmla="*/ 1704011 h 3291854"/>
              <a:gd name="connsiteX1" fmla="*/ 1772137 w 5612617"/>
              <a:gd name="connsiteY1" fmla="*/ 1706894 h 3291854"/>
              <a:gd name="connsiteX2" fmla="*/ 1833023 w 5612617"/>
              <a:gd name="connsiteY2" fmla="*/ 1660458 h 3291854"/>
              <a:gd name="connsiteX3" fmla="*/ 1933012 w 5612617"/>
              <a:gd name="connsiteY3" fmla="*/ 1425187 h 3291854"/>
              <a:gd name="connsiteX4" fmla="*/ 2280137 w 5612617"/>
              <a:gd name="connsiteY4" fmla="*/ 1595134 h 3291854"/>
              <a:gd name="connsiteX5" fmla="*/ 2544297 w 5612617"/>
              <a:gd name="connsiteY5" fmla="*/ 14 h 3291854"/>
              <a:gd name="connsiteX6" fmla="*/ 2950697 w 5612617"/>
              <a:gd name="connsiteY6" fmla="*/ 3291854 h 3291854"/>
              <a:gd name="connsiteX7" fmla="*/ 3194537 w 5612617"/>
              <a:gd name="connsiteY7" fmla="*/ 1666254 h 3291854"/>
              <a:gd name="connsiteX8" fmla="*/ 3511509 w 5612617"/>
              <a:gd name="connsiteY8" fmla="*/ 1936392 h 3291854"/>
              <a:gd name="connsiteX9" fmla="*/ 3807963 w 5612617"/>
              <a:gd name="connsiteY9" fmla="*/ 1198894 h 3291854"/>
              <a:gd name="connsiteX10" fmla="*/ 4014448 w 5612617"/>
              <a:gd name="connsiteY10" fmla="*/ 1583002 h 3291854"/>
              <a:gd name="connsiteX11" fmla="*/ 4149577 w 5612617"/>
              <a:gd name="connsiteY11" fmla="*/ 1666254 h 3291854"/>
              <a:gd name="connsiteX12" fmla="*/ 5612617 w 5612617"/>
              <a:gd name="connsiteY12" fmla="*/ 1666254 h 3291854"/>
              <a:gd name="connsiteX0" fmla="*/ 0 w 7254678"/>
              <a:gd name="connsiteY0" fmla="*/ 1704011 h 3291854"/>
              <a:gd name="connsiteX1" fmla="*/ 1772137 w 7254678"/>
              <a:gd name="connsiteY1" fmla="*/ 1706894 h 3291854"/>
              <a:gd name="connsiteX2" fmla="*/ 1833023 w 7254678"/>
              <a:gd name="connsiteY2" fmla="*/ 1660458 h 3291854"/>
              <a:gd name="connsiteX3" fmla="*/ 1933012 w 7254678"/>
              <a:gd name="connsiteY3" fmla="*/ 1425187 h 3291854"/>
              <a:gd name="connsiteX4" fmla="*/ 2280137 w 7254678"/>
              <a:gd name="connsiteY4" fmla="*/ 1595134 h 3291854"/>
              <a:gd name="connsiteX5" fmla="*/ 2544297 w 7254678"/>
              <a:gd name="connsiteY5" fmla="*/ 14 h 3291854"/>
              <a:gd name="connsiteX6" fmla="*/ 2950697 w 7254678"/>
              <a:gd name="connsiteY6" fmla="*/ 3291854 h 3291854"/>
              <a:gd name="connsiteX7" fmla="*/ 3194537 w 7254678"/>
              <a:gd name="connsiteY7" fmla="*/ 1666254 h 3291854"/>
              <a:gd name="connsiteX8" fmla="*/ 3511509 w 7254678"/>
              <a:gd name="connsiteY8" fmla="*/ 1936392 h 3291854"/>
              <a:gd name="connsiteX9" fmla="*/ 3807963 w 7254678"/>
              <a:gd name="connsiteY9" fmla="*/ 1198894 h 3291854"/>
              <a:gd name="connsiteX10" fmla="*/ 4014448 w 7254678"/>
              <a:gd name="connsiteY10" fmla="*/ 1583002 h 3291854"/>
              <a:gd name="connsiteX11" fmla="*/ 4149577 w 7254678"/>
              <a:gd name="connsiteY11" fmla="*/ 1666254 h 3291854"/>
              <a:gd name="connsiteX12" fmla="*/ 7254678 w 7254678"/>
              <a:gd name="connsiteY12" fmla="*/ 1666254 h 3291854"/>
              <a:gd name="connsiteX0" fmla="*/ 0 w 12436591"/>
              <a:gd name="connsiteY0" fmla="*/ 1704011 h 3291854"/>
              <a:gd name="connsiteX1" fmla="*/ 6954050 w 12436591"/>
              <a:gd name="connsiteY1" fmla="*/ 1706894 h 3291854"/>
              <a:gd name="connsiteX2" fmla="*/ 7014936 w 12436591"/>
              <a:gd name="connsiteY2" fmla="*/ 1660458 h 3291854"/>
              <a:gd name="connsiteX3" fmla="*/ 7114925 w 12436591"/>
              <a:gd name="connsiteY3" fmla="*/ 1425187 h 3291854"/>
              <a:gd name="connsiteX4" fmla="*/ 7462050 w 12436591"/>
              <a:gd name="connsiteY4" fmla="*/ 1595134 h 3291854"/>
              <a:gd name="connsiteX5" fmla="*/ 7726210 w 12436591"/>
              <a:gd name="connsiteY5" fmla="*/ 14 h 3291854"/>
              <a:gd name="connsiteX6" fmla="*/ 8132610 w 12436591"/>
              <a:gd name="connsiteY6" fmla="*/ 3291854 h 3291854"/>
              <a:gd name="connsiteX7" fmla="*/ 8376450 w 12436591"/>
              <a:gd name="connsiteY7" fmla="*/ 1666254 h 3291854"/>
              <a:gd name="connsiteX8" fmla="*/ 8693422 w 12436591"/>
              <a:gd name="connsiteY8" fmla="*/ 1936392 h 3291854"/>
              <a:gd name="connsiteX9" fmla="*/ 8989876 w 12436591"/>
              <a:gd name="connsiteY9" fmla="*/ 1198894 h 3291854"/>
              <a:gd name="connsiteX10" fmla="*/ 9196361 w 12436591"/>
              <a:gd name="connsiteY10" fmla="*/ 1583002 h 3291854"/>
              <a:gd name="connsiteX11" fmla="*/ 9331490 w 12436591"/>
              <a:gd name="connsiteY11" fmla="*/ 1666254 h 3291854"/>
              <a:gd name="connsiteX12" fmla="*/ 12436591 w 12436591"/>
              <a:gd name="connsiteY12" fmla="*/ 1666254 h 329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36591" h="3291854">
                <a:moveTo>
                  <a:pt x="0" y="1704011"/>
                </a:moveTo>
                <a:lnTo>
                  <a:pt x="6954050" y="1706894"/>
                </a:lnTo>
                <a:cubicBezTo>
                  <a:pt x="6992935" y="1703189"/>
                  <a:pt x="7001457" y="1685625"/>
                  <a:pt x="7014936" y="1660458"/>
                </a:cubicBezTo>
                <a:cubicBezTo>
                  <a:pt x="7028415" y="1635291"/>
                  <a:pt x="7038184" y="1435268"/>
                  <a:pt x="7114925" y="1425187"/>
                </a:cubicBezTo>
                <a:cubicBezTo>
                  <a:pt x="7191666" y="1415107"/>
                  <a:pt x="7360169" y="1832663"/>
                  <a:pt x="7462050" y="1595134"/>
                </a:cubicBezTo>
                <a:cubicBezTo>
                  <a:pt x="7563931" y="1357605"/>
                  <a:pt x="7601408" y="-5150"/>
                  <a:pt x="7726210" y="14"/>
                </a:cubicBezTo>
                <a:cubicBezTo>
                  <a:pt x="7851012" y="5178"/>
                  <a:pt x="8019333" y="3291535"/>
                  <a:pt x="8132610" y="3291854"/>
                </a:cubicBezTo>
                <a:cubicBezTo>
                  <a:pt x="8245887" y="3292173"/>
                  <a:pt x="8282981" y="1892164"/>
                  <a:pt x="8376450" y="1666254"/>
                </a:cubicBezTo>
                <a:cubicBezTo>
                  <a:pt x="8469919" y="1440344"/>
                  <a:pt x="8591184" y="2014285"/>
                  <a:pt x="8693422" y="1936392"/>
                </a:cubicBezTo>
                <a:cubicBezTo>
                  <a:pt x="8795660" y="1858499"/>
                  <a:pt x="8906053" y="1257792"/>
                  <a:pt x="8989876" y="1198894"/>
                </a:cubicBezTo>
                <a:cubicBezTo>
                  <a:pt x="9073699" y="1139996"/>
                  <a:pt x="9163630" y="1536575"/>
                  <a:pt x="9196361" y="1583002"/>
                </a:cubicBezTo>
                <a:cubicBezTo>
                  <a:pt x="9229092" y="1629429"/>
                  <a:pt x="9265221" y="1661255"/>
                  <a:pt x="9331490" y="1666254"/>
                </a:cubicBezTo>
                <a:lnTo>
                  <a:pt x="12436591" y="1666254"/>
                </a:lnTo>
              </a:path>
            </a:pathLst>
          </a:custGeom>
          <a:ln w="38100" cap="rnd">
            <a:solidFill>
              <a:srgbClr val="69FFFF"/>
            </a:solidFill>
          </a:ln>
          <a:effectLst>
            <a:outerShdw blurRad="63500" sx="115000" sy="115000" algn="ctr" rotWithShape="0">
              <a:srgbClr val="69FFFF">
                <a:alpha val="30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E30B0-187A-4687-B90C-090A9A907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56" y="704850"/>
            <a:ext cx="619045" cy="61904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E1984B-1502-42C8-AF25-91877110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7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FC100-70CD-4250-B837-75F4EEAEF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1149404"/>
            <a:ext cx="10961649" cy="5050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u="sng" dirty="0" err="1"/>
              <a:t>Epione</a:t>
            </a:r>
            <a:r>
              <a:rPr lang="en-US" sz="2400" dirty="0"/>
              <a:t>  is an intelligent portal for making medical appointments.</a:t>
            </a:r>
          </a:p>
          <a:p>
            <a:endParaRPr lang="en-US" dirty="0"/>
          </a:p>
          <a:p>
            <a:pPr lvl="1"/>
            <a:r>
              <a:rPr lang="en-US" dirty="0"/>
              <a:t>The patient chooses his location and the doctor specialty.</a:t>
            </a:r>
          </a:p>
          <a:p>
            <a:endParaRPr lang="en-US" dirty="0"/>
          </a:p>
          <a:p>
            <a:pPr lvl="1"/>
            <a:r>
              <a:rPr lang="en-US" dirty="0"/>
              <a:t>The doctor visualizes all his appointments in his space</a:t>
            </a:r>
          </a:p>
          <a:p>
            <a:endParaRPr lang="en-US" dirty="0"/>
          </a:p>
          <a:p>
            <a:pPr lvl="1"/>
            <a:r>
              <a:rPr lang="en-US" dirty="0"/>
              <a:t>The application also manages and saves the patient course which helps the doctor to suggest a better treatment for their patients.</a:t>
            </a:r>
          </a:p>
          <a:p>
            <a:endParaRPr lang="en-US" dirty="0"/>
          </a:p>
          <a:p>
            <a:pPr lvl="1"/>
            <a:r>
              <a:rPr lang="en-US" dirty="0"/>
              <a:t>the patient is able to ask directly the doctor through the chat option.</a:t>
            </a:r>
            <a:endParaRPr lang="fr-FR" dirty="0"/>
          </a:p>
          <a:p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EE804F-16C6-454A-A9DE-BCEF1B65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68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B2ACF-12A8-48CF-AA9B-6E770AB27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a typeface="Montserrat-SemiBold"/>
                <a:cs typeface="Montserrat-SemiBold"/>
                <a:sym typeface="Montserrat-SemiBold"/>
              </a:rPr>
              <a:t>Functional Analysis</a:t>
            </a:r>
            <a:br>
              <a:rPr lang="en-US" sz="9600" dirty="0">
                <a:solidFill>
                  <a:srgbClr val="C00000"/>
                </a:solidFill>
                <a:ea typeface="Montserrat-SemiBold"/>
                <a:cs typeface="Montserrat-SemiBold"/>
                <a:sym typeface="Montserrat-SemiBold"/>
              </a:rPr>
            </a:b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88CF6-254E-4BAD-897C-807EC4DB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18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F49D-1227-45E9-A707-337F7D2F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Actor</a:t>
            </a:r>
            <a:r>
              <a:rPr lang="fr-FR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2E9D3-78B6-4E0B-A479-8A157867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93" y="1662791"/>
            <a:ext cx="1011870" cy="101187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191F01-CF97-4D67-9181-255B3A832ECB}"/>
              </a:ext>
            </a:extLst>
          </p:cNvPr>
          <p:cNvSpPr/>
          <p:nvPr/>
        </p:nvSpPr>
        <p:spPr>
          <a:xfrm>
            <a:off x="2910561" y="1893205"/>
            <a:ext cx="740577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u="sng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Doctor</a:t>
            </a:r>
            <a:r>
              <a:rPr lang="en-US" u="sng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who can create his own account by the administrator confirmation.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A6E55-3400-479D-A258-1210D4094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2" y="4124384"/>
            <a:ext cx="912113" cy="912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278C2F-717C-4FC4-8258-B1E899111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2" y="2863698"/>
            <a:ext cx="912112" cy="912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14161E-7D9A-4BC5-B76C-0109E635F71F}"/>
              </a:ext>
            </a:extLst>
          </p:cNvPr>
          <p:cNvSpPr/>
          <p:nvPr/>
        </p:nvSpPr>
        <p:spPr>
          <a:xfrm>
            <a:off x="2910561" y="2995000"/>
            <a:ext cx="6004272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u="sng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</a:t>
            </a:r>
            <a:r>
              <a:rPr lang="en-US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internaut who will register and take appointments.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53420-7AEE-430D-AE6B-214C256B88FD}"/>
              </a:ext>
            </a:extLst>
          </p:cNvPr>
          <p:cNvSpPr/>
          <p:nvPr/>
        </p:nvSpPr>
        <p:spPr>
          <a:xfrm>
            <a:off x="2942558" y="5701522"/>
            <a:ext cx="9249442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u="sng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administrator</a:t>
            </a:r>
            <a:r>
              <a:rPr lang="en-US" sz="2000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who manages the other accounts of the system and visualizes the statistics.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E8695-4E78-4B30-9AD3-C11C85C7B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6" y="5149336"/>
            <a:ext cx="1610663" cy="16106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6DD251-4D3E-486A-A9BA-10FA2E989C8B}"/>
              </a:ext>
            </a:extLst>
          </p:cNvPr>
          <p:cNvSpPr/>
          <p:nvPr/>
        </p:nvSpPr>
        <p:spPr>
          <a:xfrm>
            <a:off x="2910561" y="4226068"/>
            <a:ext cx="805542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 u="sng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simple user</a:t>
            </a:r>
            <a:r>
              <a:rPr lang="en-US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Who can only access services that do not require an authentication.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5EF2D-84C1-47BE-9886-71DC8CF7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21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BC12-0ABC-42FB-A7BE-1368CB6D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     Functional requirements</a:t>
            </a:r>
            <a:br>
              <a:rPr lang="fr-FR" b="1"/>
            </a:br>
            <a:endParaRPr 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17C7C7-39F8-4E4E-A6FF-66EBA16F8FC6}"/>
              </a:ext>
            </a:extLst>
          </p:cNvPr>
          <p:cNvCxnSpPr>
            <a:cxnSpLocks/>
          </p:cNvCxnSpPr>
          <p:nvPr/>
        </p:nvCxnSpPr>
        <p:spPr>
          <a:xfrm>
            <a:off x="1315403" y="-397632"/>
            <a:ext cx="4" cy="8258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E20642-3971-4F04-9075-E59FEB1A1440}"/>
              </a:ext>
            </a:extLst>
          </p:cNvPr>
          <p:cNvSpPr/>
          <p:nvPr/>
        </p:nvSpPr>
        <p:spPr>
          <a:xfrm>
            <a:off x="869863" y="2917205"/>
            <a:ext cx="825764" cy="82576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664077-5B39-4351-B395-E70B1E75D7A2}"/>
              </a:ext>
            </a:extLst>
          </p:cNvPr>
          <p:cNvSpPr/>
          <p:nvPr/>
        </p:nvSpPr>
        <p:spPr>
          <a:xfrm>
            <a:off x="869863" y="4311357"/>
            <a:ext cx="825735" cy="825736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99AFB0-C875-4488-AB9F-92FCF289BBAB}"/>
              </a:ext>
            </a:extLst>
          </p:cNvPr>
          <p:cNvSpPr/>
          <p:nvPr/>
        </p:nvSpPr>
        <p:spPr>
          <a:xfrm>
            <a:off x="869864" y="1725084"/>
            <a:ext cx="825763" cy="82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E4857-C8D5-4D64-B2C9-85E5BBAB1950}"/>
              </a:ext>
            </a:extLst>
          </p:cNvPr>
          <p:cNvSpPr txBox="1"/>
          <p:nvPr/>
        </p:nvSpPr>
        <p:spPr>
          <a:xfrm>
            <a:off x="1831384" y="1868830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latin typeface="+mj-lt"/>
              </a:rPr>
              <a:t>Manage patient course . </a:t>
            </a:r>
            <a:endParaRPr lang="fr-FR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F54721-4A03-478E-9283-51376AE85B9E}"/>
              </a:ext>
            </a:extLst>
          </p:cNvPr>
          <p:cNvSpPr txBox="1"/>
          <p:nvPr/>
        </p:nvSpPr>
        <p:spPr>
          <a:xfrm>
            <a:off x="1751103" y="3165417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Manage appointement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357EDD-00C1-4FD2-89B5-731892DCF1F8}"/>
              </a:ext>
            </a:extLst>
          </p:cNvPr>
          <p:cNvSpPr/>
          <p:nvPr/>
        </p:nvSpPr>
        <p:spPr>
          <a:xfrm>
            <a:off x="1877333" y="4378432"/>
            <a:ext cx="2613216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Synchronize program </a:t>
            </a:r>
            <a:endParaRPr lang="fr-FR" sz="16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CFEA80-ED8E-4D5D-9C25-EC479A37901C}"/>
              </a:ext>
            </a:extLst>
          </p:cNvPr>
          <p:cNvCxnSpPr>
            <a:cxnSpLocks/>
          </p:cNvCxnSpPr>
          <p:nvPr/>
        </p:nvCxnSpPr>
        <p:spPr>
          <a:xfrm>
            <a:off x="7770184" y="-397632"/>
            <a:ext cx="4" cy="8258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96F55A-2D48-42B1-8163-E031BA341116}"/>
              </a:ext>
            </a:extLst>
          </p:cNvPr>
          <p:cNvSpPr/>
          <p:nvPr/>
        </p:nvSpPr>
        <p:spPr>
          <a:xfrm>
            <a:off x="7333031" y="1671648"/>
            <a:ext cx="847819" cy="82576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D61661-0028-414B-91F4-4DB25750704D}"/>
              </a:ext>
            </a:extLst>
          </p:cNvPr>
          <p:cNvSpPr/>
          <p:nvPr/>
        </p:nvSpPr>
        <p:spPr>
          <a:xfrm>
            <a:off x="7293099" y="4223628"/>
            <a:ext cx="927681" cy="92768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9482D0-1B44-4A2B-9961-9B2511ABAC75}"/>
              </a:ext>
            </a:extLst>
          </p:cNvPr>
          <p:cNvSpPr/>
          <p:nvPr/>
        </p:nvSpPr>
        <p:spPr>
          <a:xfrm>
            <a:off x="7324645" y="2917204"/>
            <a:ext cx="825764" cy="825765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6DA940-C862-41AF-9B9F-4062822E4E5C}"/>
              </a:ext>
            </a:extLst>
          </p:cNvPr>
          <p:cNvSpPr/>
          <p:nvPr/>
        </p:nvSpPr>
        <p:spPr>
          <a:xfrm>
            <a:off x="8224695" y="1929604"/>
            <a:ext cx="2400016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Consult Dashboard </a:t>
            </a:r>
            <a:endParaRPr lang="fr-FR" sz="16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290037-03A9-4872-8F89-B185D5D5DEB0}"/>
              </a:ext>
            </a:extLst>
          </p:cNvPr>
          <p:cNvSpPr/>
          <p:nvPr/>
        </p:nvSpPr>
        <p:spPr>
          <a:xfrm>
            <a:off x="8344065" y="3209839"/>
            <a:ext cx="2446504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Specify availability . </a:t>
            </a:r>
            <a:endParaRPr lang="fr-FR" sz="16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6010A9-5518-4D22-8C21-EC1327186A03}"/>
              </a:ext>
            </a:extLst>
          </p:cNvPr>
          <p:cNvSpPr/>
          <p:nvPr/>
        </p:nvSpPr>
        <p:spPr>
          <a:xfrm>
            <a:off x="8288578" y="4490075"/>
            <a:ext cx="2470548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Consult notification .</a:t>
            </a:r>
            <a:endParaRPr lang="fr-FR" sz="16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590914-386F-46AE-BCF7-39D83B5B9526}"/>
              </a:ext>
            </a:extLst>
          </p:cNvPr>
          <p:cNvSpPr txBox="1"/>
          <p:nvPr/>
        </p:nvSpPr>
        <p:spPr>
          <a:xfrm>
            <a:off x="1145132" y="1929604"/>
            <a:ext cx="27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7A8DFD-0E59-4597-9FC5-D3CABA9D78CC}"/>
              </a:ext>
            </a:extLst>
          </p:cNvPr>
          <p:cNvSpPr txBox="1"/>
          <p:nvPr/>
        </p:nvSpPr>
        <p:spPr>
          <a:xfrm>
            <a:off x="1129307" y="3106953"/>
            <a:ext cx="27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EA0DC-1D4E-4CB4-B378-9F6A8B380AE2}"/>
              </a:ext>
            </a:extLst>
          </p:cNvPr>
          <p:cNvSpPr txBox="1"/>
          <p:nvPr/>
        </p:nvSpPr>
        <p:spPr>
          <a:xfrm>
            <a:off x="1132504" y="4533003"/>
            <a:ext cx="21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A338-76C3-41AA-BC35-476B6FE328BD}"/>
              </a:ext>
            </a:extLst>
          </p:cNvPr>
          <p:cNvSpPr txBox="1"/>
          <p:nvPr/>
        </p:nvSpPr>
        <p:spPr>
          <a:xfrm>
            <a:off x="7617377" y="1903708"/>
            <a:ext cx="30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CDDFDC-77D8-47FF-8553-532700C67858}"/>
              </a:ext>
            </a:extLst>
          </p:cNvPr>
          <p:cNvSpPr txBox="1"/>
          <p:nvPr/>
        </p:nvSpPr>
        <p:spPr>
          <a:xfrm>
            <a:off x="7635578" y="3165417"/>
            <a:ext cx="31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2C4818-E130-4FF5-B875-48C381359489}"/>
              </a:ext>
            </a:extLst>
          </p:cNvPr>
          <p:cNvSpPr txBox="1"/>
          <p:nvPr/>
        </p:nvSpPr>
        <p:spPr>
          <a:xfrm>
            <a:off x="7600705" y="4502803"/>
            <a:ext cx="21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96551-781B-48DA-91B3-C2169969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9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5" grpId="0" animBg="1"/>
      <p:bldP spid="22" grpId="0"/>
      <p:bldP spid="23" grpId="0"/>
      <p:bldP spid="28" grpId="0"/>
      <p:bldP spid="30" grpId="0" animBg="1"/>
      <p:bldP spid="31" grpId="0" animBg="1"/>
      <p:bldP spid="33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A517-2F6E-429C-957E-E3C1B1A4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Non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Functional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Requirements</a:t>
            </a:r>
            <a:b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D656-3754-42ED-AAEC-1E8825F27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689" y="1784931"/>
            <a:ext cx="3230621" cy="4195481"/>
          </a:xfrm>
        </p:spPr>
        <p:txBody>
          <a:bodyPr>
            <a:noAutofit/>
          </a:bodyPr>
          <a:lstStyle/>
          <a:p>
            <a:r>
              <a:rPr lang="en-US" sz="2400" b="1" dirty="0"/>
              <a:t>Efficiency</a:t>
            </a:r>
            <a:r>
              <a:rPr lang="en-US" sz="2400" dirty="0"/>
              <a:t>  </a:t>
            </a:r>
          </a:p>
          <a:p>
            <a:endParaRPr lang="fr-FR" sz="2400" dirty="0"/>
          </a:p>
          <a:p>
            <a:r>
              <a:rPr lang="en-US" sz="2400" b="1" dirty="0"/>
              <a:t>Flexibility</a:t>
            </a:r>
          </a:p>
          <a:p>
            <a:endParaRPr lang="en-US" sz="2400" b="1" dirty="0"/>
          </a:p>
          <a:p>
            <a:r>
              <a:rPr lang="en-US" sz="2400" b="1" dirty="0"/>
              <a:t>Performance</a:t>
            </a:r>
          </a:p>
          <a:p>
            <a:endParaRPr lang="en-US" sz="2400" b="1" dirty="0"/>
          </a:p>
          <a:p>
            <a:r>
              <a:rPr lang="en-US" sz="2400" b="1" dirty="0"/>
              <a:t>Ergonomic</a:t>
            </a:r>
          </a:p>
          <a:p>
            <a:endParaRPr lang="en-US" sz="2400" b="1" dirty="0"/>
          </a:p>
          <a:p>
            <a:r>
              <a:rPr lang="en-US" sz="2400" b="1" dirty="0"/>
              <a:t>Robustness</a:t>
            </a:r>
            <a:endParaRPr lang="fr-FR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8C3A8-A2DE-4518-99DD-FB870433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041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0A958-B5A7-4A34-A8FB-44A2B5B08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20" y="2997819"/>
            <a:ext cx="10645159" cy="332958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n-lt"/>
                <a:ea typeface="Montserrat-SemiBold"/>
                <a:cs typeface="Montserrat-SemiBold"/>
                <a:sym typeface="Montserrat-SemiBold"/>
              </a:rPr>
              <a:t>Diagrams </a:t>
            </a:r>
            <a:br>
              <a:rPr lang="en-US" dirty="0">
                <a:solidFill>
                  <a:srgbClr val="C00000"/>
                </a:solidFill>
                <a:latin typeface="+mn-lt"/>
                <a:ea typeface="Montserrat-SemiBold"/>
                <a:cs typeface="Montserrat-SemiBold"/>
                <a:sym typeface="Montserrat-SemiBold"/>
              </a:rPr>
            </a:br>
            <a:r>
              <a:rPr lang="en-US" dirty="0">
                <a:solidFill>
                  <a:srgbClr val="C00000"/>
                </a:solidFill>
                <a:latin typeface="+mn-lt"/>
                <a:ea typeface="Montserrat-SemiBold"/>
                <a:cs typeface="Montserrat-SemiBold"/>
                <a:sym typeface="Montserrat-SemiBold"/>
              </a:rPr>
              <a:t>&amp; </a:t>
            </a:r>
            <a:br>
              <a:rPr lang="en-US" dirty="0">
                <a:solidFill>
                  <a:srgbClr val="C00000"/>
                </a:solidFill>
                <a:latin typeface="+mn-lt"/>
                <a:ea typeface="Montserrat-SemiBold"/>
                <a:cs typeface="Montserrat-SemiBold"/>
                <a:sym typeface="Montserrat-SemiBold"/>
              </a:rPr>
            </a:br>
            <a:r>
              <a:rPr lang="en-US" dirty="0">
                <a:solidFill>
                  <a:srgbClr val="C00000"/>
                </a:solidFill>
                <a:latin typeface="+mn-lt"/>
                <a:ea typeface="Montserrat-SemiBold"/>
                <a:cs typeface="Montserrat-SemiBold"/>
                <a:sym typeface="Montserrat-SemiBold"/>
              </a:rPr>
              <a:t>Architecture</a:t>
            </a:r>
            <a:br>
              <a:rPr lang="en-US" dirty="0">
                <a:solidFill>
                  <a:srgbClr val="C00000"/>
                </a:solidFill>
                <a:latin typeface="+mn-lt"/>
                <a:ea typeface="Montserrat-SemiBold"/>
                <a:cs typeface="Montserrat-SemiBold"/>
                <a:sym typeface="Montserrat-SemiBold"/>
              </a:rPr>
            </a:br>
            <a:endParaRPr lang="fr-FR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F0B15-FA64-492C-B86F-3BA5A644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367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6FB6A-DC46-407D-9E61-451322C6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inherit"/>
              </a:rPr>
              <a:t>Refined</a:t>
            </a:r>
            <a:r>
              <a:rPr lang="fr-FR" alt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inherit"/>
              </a:rPr>
              <a:t> use case </a:t>
            </a:r>
            <a:r>
              <a:rPr lang="fr-FR" altLang="fr-F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inherit"/>
              </a:rPr>
              <a:t>diagram</a:t>
            </a:r>
            <a:r>
              <a:rPr lang="fr-FR" altLang="fr-FR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C3761-BF6B-450E-86C7-E4A5E465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949" y="1404507"/>
            <a:ext cx="6375940" cy="520209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18851B-B1F1-41BC-9251-44DB52D78CAB}"/>
              </a:ext>
            </a:extLst>
          </p:cNvPr>
          <p:cNvSpPr txBox="1"/>
          <p:nvPr/>
        </p:nvSpPr>
        <p:spPr>
          <a:xfrm>
            <a:off x="1416205" y="3244334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Doctor</a:t>
            </a:r>
            <a:r>
              <a:rPr lang="fr-FR" sz="2400" b="1" dirty="0"/>
              <a:t> use case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51007C-227B-43C4-9D43-451F8292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837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CF82-84E5-466B-ABD4-C36110B7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inherit"/>
              </a:rPr>
              <a:t>Refined</a:t>
            </a:r>
            <a:r>
              <a:rPr lang="fr-FR" alt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inherit"/>
              </a:rPr>
              <a:t> use case </a:t>
            </a:r>
            <a:r>
              <a:rPr lang="fr-FR" altLang="fr-F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inherit"/>
              </a:rPr>
              <a:t>diagram</a:t>
            </a:r>
            <a:r>
              <a:rPr lang="fr-FR" altLang="fr-FR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FA5378-742D-4C34-AE58-4E1595A7A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89" y="1690589"/>
            <a:ext cx="7877400" cy="464221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774A9A-7517-4D6A-91E2-F2287A2205E5}"/>
              </a:ext>
            </a:extLst>
          </p:cNvPr>
          <p:cNvSpPr txBox="1"/>
          <p:nvPr/>
        </p:nvSpPr>
        <p:spPr>
          <a:xfrm>
            <a:off x="802888" y="3691054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Patient use case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9222C4-CA2C-44BA-AB3D-04B237EF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38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4000">
              <a:schemeClr val="bg2">
                <a:tint val="90000"/>
                <a:lumMod val="110000"/>
              </a:schemeClr>
            </a:gs>
            <a:gs pos="100000">
              <a:schemeClr val="bg2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4E1E99-2D41-47A7-829C-CCCE7510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66" y="485180"/>
            <a:ext cx="11057885" cy="58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  <a:cs typeface="Dubai Medium" panose="020B0604020202020204" pitchFamily="34" charset="-78"/>
              </a:rPr>
              <a:t>MEET THE 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5A260-BB70-40F4-9D46-6EC9D6224D8E}"/>
              </a:ext>
            </a:extLst>
          </p:cNvPr>
          <p:cNvSpPr/>
          <p:nvPr/>
        </p:nvSpPr>
        <p:spPr>
          <a:xfrm>
            <a:off x="9984328" y="2059001"/>
            <a:ext cx="1966156" cy="19661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A2B412-5153-40B3-900E-1C4BD39A5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4328" y="3988928"/>
            <a:ext cx="1966156" cy="46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0768-ACB2-4C6A-9592-0E6B85D95669}"/>
              </a:ext>
            </a:extLst>
          </p:cNvPr>
          <p:cNvSpPr/>
          <p:nvPr/>
        </p:nvSpPr>
        <p:spPr>
          <a:xfrm>
            <a:off x="7690231" y="2059001"/>
            <a:ext cx="1966156" cy="19661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0099BA-41EA-4AB3-9BBE-3A60559E7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231" y="3988928"/>
            <a:ext cx="1966156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A8B47C-BE0B-44CD-9554-097DE5D1BCDB}"/>
              </a:ext>
            </a:extLst>
          </p:cNvPr>
          <p:cNvSpPr/>
          <p:nvPr/>
        </p:nvSpPr>
        <p:spPr>
          <a:xfrm>
            <a:off x="5309709" y="2059001"/>
            <a:ext cx="1966156" cy="19661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2CE09F-1B8D-4CCE-8715-558659E67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709" y="3988928"/>
            <a:ext cx="1966156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2417C1-6BA0-40A5-8715-67FB327855F0}"/>
              </a:ext>
            </a:extLst>
          </p:cNvPr>
          <p:cNvSpPr/>
          <p:nvPr/>
        </p:nvSpPr>
        <p:spPr>
          <a:xfrm>
            <a:off x="2929187" y="2059001"/>
            <a:ext cx="1966156" cy="19661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C545FF-B228-40DC-8A4F-CC89CB2F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187" y="3988928"/>
            <a:ext cx="1966156" cy="41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AEDACE-0814-489B-B2B6-4CA7BD0B0764}"/>
              </a:ext>
            </a:extLst>
          </p:cNvPr>
          <p:cNvSpPr/>
          <p:nvPr/>
        </p:nvSpPr>
        <p:spPr>
          <a:xfrm>
            <a:off x="438303" y="2059001"/>
            <a:ext cx="1966156" cy="19661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2CAF06-6605-4C8F-B076-2D66A64BF9E6}"/>
              </a:ext>
            </a:extLst>
          </p:cNvPr>
          <p:cNvSpPr txBox="1"/>
          <p:nvPr/>
        </p:nvSpPr>
        <p:spPr>
          <a:xfrm>
            <a:off x="10131254" y="4064948"/>
            <a:ext cx="19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Ben Aziza Chaima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4FF9B5-E3E7-4F61-A265-72CE2EE420CB}"/>
              </a:ext>
            </a:extLst>
          </p:cNvPr>
          <p:cNvSpPr txBox="1"/>
          <p:nvPr/>
        </p:nvSpPr>
        <p:spPr>
          <a:xfrm>
            <a:off x="2910744" y="4053016"/>
            <a:ext cx="19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Bouhija</a:t>
            </a:r>
            <a:r>
              <a:rPr lang="fr-FR" dirty="0"/>
              <a:t> </a:t>
            </a:r>
            <a:r>
              <a:rPr lang="fr-FR" dirty="0" err="1"/>
              <a:t>Mayssa</a:t>
            </a:r>
            <a:r>
              <a:rPr lang="fr-FR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706FEF-AE68-4FA0-865C-B9878BF4779D}"/>
              </a:ext>
            </a:extLst>
          </p:cNvPr>
          <p:cNvSpPr txBox="1"/>
          <p:nvPr/>
        </p:nvSpPr>
        <p:spPr>
          <a:xfrm>
            <a:off x="5291266" y="4125537"/>
            <a:ext cx="19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Loueti</a:t>
            </a:r>
            <a:r>
              <a:rPr lang="fr-FR" dirty="0"/>
              <a:t> </a:t>
            </a:r>
            <a:r>
              <a:rPr lang="fr-FR" dirty="0" err="1"/>
              <a:t>Souha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49E927-679A-49DD-BAB4-68D853C63FA5}"/>
              </a:ext>
            </a:extLst>
          </p:cNvPr>
          <p:cNvSpPr txBox="1"/>
          <p:nvPr/>
        </p:nvSpPr>
        <p:spPr>
          <a:xfrm>
            <a:off x="7826282" y="4119734"/>
            <a:ext cx="19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Garouachi</a:t>
            </a:r>
            <a:r>
              <a:rPr lang="fr-FR" dirty="0"/>
              <a:t> </a:t>
            </a:r>
            <a:r>
              <a:rPr lang="fr-FR" dirty="0" err="1"/>
              <a:t>Emel</a:t>
            </a:r>
            <a:r>
              <a:rPr lang="fr-FR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08A816-D188-4C99-9522-6F53B4F46969}"/>
              </a:ext>
            </a:extLst>
          </p:cNvPr>
          <p:cNvSpPr txBox="1"/>
          <p:nvPr/>
        </p:nvSpPr>
        <p:spPr>
          <a:xfrm>
            <a:off x="588728" y="4125537"/>
            <a:ext cx="19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Majoul</a:t>
            </a:r>
            <a:r>
              <a:rPr lang="fr-FR" dirty="0"/>
              <a:t> </a:t>
            </a:r>
            <a:r>
              <a:rPr lang="fr-FR" dirty="0" err="1"/>
              <a:t>AAbdEjlil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68D93-A19C-42C3-B990-951DA37E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9C36A-FB23-4EAB-959E-318DF348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13" y="2104113"/>
            <a:ext cx="1804392" cy="182613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A85E235-F8B0-4AD3-863E-10733E3488FD}"/>
              </a:ext>
            </a:extLst>
          </p:cNvPr>
          <p:cNvSpPr/>
          <p:nvPr/>
        </p:nvSpPr>
        <p:spPr>
          <a:xfrm>
            <a:off x="9417820" y="1980412"/>
            <a:ext cx="351099" cy="351099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8187E7-04FB-4740-95CC-6E62264B2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336" y="2012719"/>
            <a:ext cx="234066" cy="234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B38AB-9656-41BF-9A18-F281C2B13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94" y="2068219"/>
            <a:ext cx="1952225" cy="1952225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F590CEF-CADC-4A08-AB67-E33B8CB04ACB}"/>
              </a:ext>
            </a:extLst>
          </p:cNvPr>
          <p:cNvSpPr/>
          <p:nvPr/>
        </p:nvSpPr>
        <p:spPr>
          <a:xfrm>
            <a:off x="4717094" y="1892858"/>
            <a:ext cx="351099" cy="351099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689F37-C2D8-4BF7-88DC-F09D6D4DF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52" y="1954826"/>
            <a:ext cx="234066" cy="2340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FC9774-1A1F-45BA-BD4A-546D630BF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84" y="2105498"/>
            <a:ext cx="1864805" cy="187394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D2E9F28-5AD0-451C-BB72-D245C0B09C06}"/>
              </a:ext>
            </a:extLst>
          </p:cNvPr>
          <p:cNvSpPr/>
          <p:nvPr/>
        </p:nvSpPr>
        <p:spPr>
          <a:xfrm>
            <a:off x="7022258" y="1943251"/>
            <a:ext cx="351099" cy="351099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841E28-4D7B-4846-83C0-21D2DA5F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36" y="1992926"/>
            <a:ext cx="234066" cy="2340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9E0225-4187-4792-BBC5-E7D6ABFD4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9" y="2090035"/>
            <a:ext cx="1957000" cy="1924274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660837A-C4B4-40AC-98CB-3B83E6542813}"/>
              </a:ext>
            </a:extLst>
          </p:cNvPr>
          <p:cNvSpPr/>
          <p:nvPr/>
        </p:nvSpPr>
        <p:spPr>
          <a:xfrm>
            <a:off x="2139785" y="1968588"/>
            <a:ext cx="351099" cy="351099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AECE46D-6EA1-4457-B934-EC5AC7DAC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51" y="2009891"/>
            <a:ext cx="234066" cy="2340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B3880C-1250-4D13-9348-6245ACA05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55" y="2108414"/>
            <a:ext cx="1833114" cy="18309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F3059D2-B39B-476B-935B-8DADF49F0897}"/>
              </a:ext>
            </a:extLst>
          </p:cNvPr>
          <p:cNvSpPr/>
          <p:nvPr/>
        </p:nvSpPr>
        <p:spPr>
          <a:xfrm>
            <a:off x="11637832" y="1993461"/>
            <a:ext cx="351099" cy="351099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B899D2-BCDF-450B-BA94-4CADC06C2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011" y="2038928"/>
            <a:ext cx="234066" cy="2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9544-7684-4C20-955A-E4BC59DB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inherit"/>
              </a:rPr>
              <a:t>Refined</a:t>
            </a:r>
            <a:r>
              <a:rPr lang="fr-FR" alt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inherit"/>
              </a:rPr>
              <a:t> use case </a:t>
            </a:r>
            <a:r>
              <a:rPr lang="fr-FR" altLang="fr-F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inherit"/>
              </a:rPr>
              <a:t>diagram</a:t>
            </a:r>
            <a:r>
              <a:rPr lang="fr-FR" altLang="fr-FR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88F5C-7F34-4CBA-917B-53B0B5F3C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05" y="1853248"/>
            <a:ext cx="7106884" cy="39494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22649-A5FE-400F-BA9F-132D2FE74C8C}"/>
              </a:ext>
            </a:extLst>
          </p:cNvPr>
          <p:cNvSpPr txBox="1"/>
          <p:nvPr/>
        </p:nvSpPr>
        <p:spPr>
          <a:xfrm>
            <a:off x="646111" y="3408710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Administrator</a:t>
            </a:r>
            <a:r>
              <a:rPr lang="fr-FR" b="1" dirty="0"/>
              <a:t> use case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C66296-32BB-4A88-9228-A8B1F409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48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3E84EE-C148-4CC1-A41F-E650777F29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74" y="295468"/>
            <a:ext cx="7726018" cy="626706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1E861E-F55C-4195-9936-4CBF1357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45" y="519625"/>
            <a:ext cx="3681679" cy="1400530"/>
          </a:xfrm>
        </p:spPr>
        <p:txBody>
          <a:bodyPr/>
          <a:lstStyle/>
          <a:p>
            <a:r>
              <a:rPr lang="fr-FR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Classes Diagram :</a:t>
            </a:r>
            <a:b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9D4D8-270E-4418-A266-A5FD1AA5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480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DFF8187-59A1-4652-90B9-98DC1A40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5" y="69574"/>
            <a:ext cx="3401064" cy="1447800"/>
          </a:xfrm>
        </p:spPr>
        <p:txBody>
          <a:bodyPr/>
          <a:lstStyle/>
          <a:p>
            <a:r>
              <a:rPr lang="fr-FR" sz="4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Sequence</a:t>
            </a:r>
            <a:r>
              <a:rPr lang="fr-FR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Diagram</a:t>
            </a:r>
            <a:endParaRPr lang="fr-FR" sz="4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23E54A-26D3-4DE4-9C5C-C7CFE560B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AD95C5-CA20-44C7-B0EF-7687767A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22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3A177-0E5A-4B65-887D-7D861468E7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891" y="69574"/>
            <a:ext cx="5951351" cy="6788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4772E-9F98-471C-AEF3-11FA6B283683}"/>
              </a:ext>
            </a:extLst>
          </p:cNvPr>
          <p:cNvSpPr txBox="1"/>
          <p:nvPr/>
        </p:nvSpPr>
        <p:spPr>
          <a:xfrm>
            <a:off x="636103" y="3733800"/>
            <a:ext cx="327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Take</a:t>
            </a:r>
            <a:r>
              <a:rPr lang="fr-FR" sz="2000" dirty="0"/>
              <a:t> an </a:t>
            </a:r>
            <a:r>
              <a:rPr lang="fr-FR" sz="2000" dirty="0" err="1"/>
              <a:t>appointment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2641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A3B6-FF79-4B8D-86BB-49C9C23E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Sequence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065349-51BF-43B1-B0E3-4D6DB1FAD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243699"/>
            <a:ext cx="5693684" cy="531857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980B3-1A5A-4E10-9B61-A49FF247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23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F4A85-EC96-42B9-9FCD-C4F97E490698}"/>
              </a:ext>
            </a:extLst>
          </p:cNvPr>
          <p:cNvSpPr txBox="1"/>
          <p:nvPr/>
        </p:nvSpPr>
        <p:spPr>
          <a:xfrm>
            <a:off x="1060174" y="3008243"/>
            <a:ext cx="3193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Create</a:t>
            </a:r>
            <a:r>
              <a:rPr lang="fr-FR" sz="2000" dirty="0"/>
              <a:t> </a:t>
            </a:r>
            <a:r>
              <a:rPr lang="fr-FR" sz="2000" dirty="0" err="1"/>
              <a:t>doctor</a:t>
            </a:r>
            <a:r>
              <a:rPr lang="fr-FR" sz="2000" dirty="0"/>
              <a:t> </a:t>
            </a:r>
            <a:r>
              <a:rPr lang="fr-FR" sz="2000" dirty="0" err="1"/>
              <a:t>account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459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7DC6B53-77CE-4C19-8B44-B28856BA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27" y="295729"/>
            <a:ext cx="8825659" cy="942002"/>
          </a:xfrm>
        </p:spPr>
        <p:txBody>
          <a:bodyPr/>
          <a:lstStyle/>
          <a:p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Deployement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Diagram</a:t>
            </a:r>
            <a:b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00DE4-F0A2-4D6C-B820-163791B8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24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62EB8-20DC-42ED-8710-441F5DAF4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76" y="2028411"/>
            <a:ext cx="7672051" cy="41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08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644C63-5D0D-41A1-A50D-FF333AC0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Architecture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6E9A97-88DF-4D62-860D-2843F7A4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5" y="2685803"/>
            <a:ext cx="10330264" cy="25085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8455-C9CB-44E1-AEA9-569DE501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579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96342E-D259-4C49-9D8F-909ABE1CE6D7}"/>
              </a:ext>
            </a:extLst>
          </p:cNvPr>
          <p:cNvSpPr/>
          <p:nvPr/>
        </p:nvSpPr>
        <p:spPr>
          <a:xfrm>
            <a:off x="4386276" y="2519599"/>
            <a:ext cx="417088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fr-FR" sz="4800" b="1" dirty="0">
                <a:solidFill>
                  <a:srgbClr val="C00000"/>
                </a:solidFill>
              </a:rPr>
              <a:t>scenario</a:t>
            </a:r>
            <a:endParaRPr lang="en-US" sz="4800" b="1" dirty="0">
              <a:solidFill>
                <a:srgbClr val="C00000"/>
              </a:solidFill>
              <a:latin typeface="+mj-lt"/>
              <a:ea typeface="Montserrat-SemiBold"/>
              <a:cs typeface="Montserrat-SemiBold"/>
              <a:sym typeface="Montserrat-SemiBold"/>
            </a:endParaRPr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D05572C6-5C07-453F-918C-C322A1C0BE30}"/>
              </a:ext>
            </a:extLst>
          </p:cNvPr>
          <p:cNvSpPr/>
          <p:nvPr/>
        </p:nvSpPr>
        <p:spPr>
          <a:xfrm>
            <a:off x="2864239" y="3800103"/>
            <a:ext cx="6687073" cy="12047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fr-FR" sz="4800" b="0" dirty="0">
                <a:solidFill>
                  <a:srgbClr val="C00000"/>
                </a:solidFill>
                <a:latin typeface="+mj-lt"/>
              </a:rPr>
              <a:t>A few User Scenarios..</a:t>
            </a:r>
            <a:endParaRPr sz="4800" b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90AD7-D686-4A5E-BC89-1F79DC63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967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6F94EB-6EC4-4914-B817-CC5328619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" y="419390"/>
            <a:ext cx="5658326" cy="3009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FB1474-9D24-488D-BD72-078DB7ACA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8956">
            <a:off x="5548062" y="50786"/>
            <a:ext cx="489887" cy="48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88A81-AEC1-404F-BF2D-C8F1B4E13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008" y="3667145"/>
            <a:ext cx="5684652" cy="3027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DE32B-5BDD-4FEA-9030-CC33BC4C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0259">
            <a:off x="6114446" y="2945911"/>
            <a:ext cx="489887" cy="48988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DAA4F-57E0-45F4-86A3-13CBDE9E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03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35777-B410-42D9-AB01-E2D6DC68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9" y="321779"/>
            <a:ext cx="5684652" cy="3027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0349A-A3EE-44B6-8548-129D333A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525">
            <a:off x="3547647" y="3009822"/>
            <a:ext cx="458281" cy="45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BEF3F-1045-48FD-B86C-1EFAADC15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72000">
            <a:off x="6217453" y="2750920"/>
            <a:ext cx="395218" cy="395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6CA32-75B8-42D5-8FCB-B46B73705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91" y="3368516"/>
            <a:ext cx="5441795" cy="339901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50EE23-943C-4894-80A0-4A97681C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96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9A6475-687D-4684-818E-2EF6D23F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10" y="3155501"/>
            <a:ext cx="5708198" cy="3490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B0293-6C93-4C10-9C51-71E70077C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" y="217451"/>
            <a:ext cx="5842508" cy="34906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9E7DD-11A1-4994-961F-4C12D182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45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AF63-EE34-4C17-AF38-9B7E061F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16142"/>
            <a:ext cx="9404723" cy="1400530"/>
          </a:xfrm>
          <a:ln>
            <a:noFill/>
          </a:ln>
        </p:spPr>
        <p:txBody>
          <a:bodyPr/>
          <a:lstStyle/>
          <a:p>
            <a:pPr algn="ctr"/>
            <a:r>
              <a:rPr lang="fr-FR" dirty="0"/>
              <a:t>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85BFE0-4C17-45E0-BF6A-B79B12AE1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indent="-857250">
              <a:buFont typeface="Courier New" charset="0"/>
              <a:buChar char="o"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Introduction</a:t>
            </a:r>
          </a:p>
          <a:p>
            <a:pPr marL="857250" indent="-857250">
              <a:buFont typeface="Courier New" charset="0"/>
              <a:buChar char="o"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Analysis of the existing solutions</a:t>
            </a:r>
          </a:p>
          <a:p>
            <a:pPr marL="857250" indent="-857250">
              <a:buFont typeface="Courier New" charset="0"/>
              <a:buChar char="o"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Functional analysis</a:t>
            </a:r>
          </a:p>
          <a:p>
            <a:pPr marL="857250" indent="-857250">
              <a:buFont typeface="Courier New" charset="0"/>
              <a:buChar char="o"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Diagrams &amp; Architecture</a:t>
            </a:r>
          </a:p>
          <a:p>
            <a:pPr marL="857250" indent="-857250">
              <a:buFont typeface="Courier New" charset="0"/>
              <a:buChar char="o"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Mockup &amp; Scenarios</a:t>
            </a:r>
          </a:p>
          <a:p>
            <a:pPr marL="857250" indent="-857250">
              <a:buFont typeface="Courier New" charset="0"/>
              <a:buChar char="o"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Conclusion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F97D8-2AB8-4550-A2DA-3CB23DDE3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14" y="2128407"/>
            <a:ext cx="2601185" cy="260118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C4859-BE15-40B5-B593-218B3E09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2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D1ECF3-9361-4F59-96C0-C54DAC55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Conclusion &amp; Perspective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BA223-BDF3-4D4D-B180-CB62F715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en-US" dirty="0">
                <a:solidFill>
                  <a:schemeClr val="bg1"/>
                </a:solidFill>
              </a:rPr>
              <a:t>As part of our project, we be designing and developing an application that focuses on medical scheduling,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managing and facilitating interaction between doctors and patients.</a:t>
            </a:r>
          </a:p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en-US" dirty="0">
                <a:solidFill>
                  <a:schemeClr val="bg1"/>
                </a:solidFill>
              </a:rPr>
              <a:t>We are open to make a mobile application that will consume the Same web Services as the other versions,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313F9-97C2-407C-BA67-1091D181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7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8442-836F-4013-B25F-5B480982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11" y="4473391"/>
            <a:ext cx="8825659" cy="19812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Thank you for your attention </a:t>
            </a:r>
            <a:br>
              <a:rPr lang="en-US" sz="3600" dirty="0">
                <a:solidFill>
                  <a:schemeClr val="accent1"/>
                </a:solidFill>
              </a:rPr>
            </a:br>
            <a:endParaRPr lang="fr-FR" sz="36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7B0B3-B9B2-4620-8BD3-E65C9ACE7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61" y="1250574"/>
            <a:ext cx="3836898" cy="28776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AF080-0187-418E-A09F-D89F29F3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06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40B25-4165-4306-872D-ADC6CE4B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9600" dirty="0">
                <a:solidFill>
                  <a:srgbClr val="C00000"/>
                </a:solidFill>
              </a:rPr>
              <a:t>Introduction</a:t>
            </a:r>
            <a:br>
              <a:rPr lang="fr-FR" sz="9600" dirty="0">
                <a:solidFill>
                  <a:srgbClr val="C00000"/>
                </a:solidFill>
              </a:rPr>
            </a:b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DE34-36A6-4624-AF7C-E4ED369B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03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E9293E-5E13-4BCE-B2A4-86B3D6494CCB}"/>
              </a:ext>
            </a:extLst>
          </p:cNvPr>
          <p:cNvSpPr txBox="1"/>
          <p:nvPr/>
        </p:nvSpPr>
        <p:spPr>
          <a:xfrm>
            <a:off x="2843612" y="-1107996"/>
            <a:ext cx="42114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latin typeface="Gabriola" panose="04040605051002020D02" pitchFamily="82" charset="0"/>
              </a:rPr>
              <a:t>IT </a:t>
            </a:r>
            <a:r>
              <a:rPr lang="fr-FR" sz="6600" b="1" dirty="0" err="1">
                <a:latin typeface="Gabriola" panose="04040605051002020D02" pitchFamily="82" charset="0"/>
              </a:rPr>
              <a:t>is</a:t>
            </a:r>
            <a:r>
              <a:rPr lang="fr-FR" sz="6600" b="1" dirty="0">
                <a:latin typeface="Gabriola" panose="04040605051002020D02" pitchFamily="82" charset="0"/>
              </a:rPr>
              <a:t> </a:t>
            </a:r>
            <a:r>
              <a:rPr lang="fr-FR" sz="6600" b="1" dirty="0" err="1">
                <a:latin typeface="Gabriola" panose="04040605051002020D02" pitchFamily="82" charset="0"/>
              </a:rPr>
              <a:t>everywhere</a:t>
            </a:r>
            <a:endParaRPr lang="fr-FR" sz="6600" b="1" dirty="0">
              <a:latin typeface="Gabriola" panose="04040605051002020D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2D068-1C82-4AAF-9224-076CDE381B7B}"/>
              </a:ext>
            </a:extLst>
          </p:cNvPr>
          <p:cNvSpPr txBox="1"/>
          <p:nvPr/>
        </p:nvSpPr>
        <p:spPr>
          <a:xfrm>
            <a:off x="1659542" y="-1107996"/>
            <a:ext cx="7109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latin typeface="Gabriola" panose="04040605051002020D02" pitchFamily="82" charset="0"/>
              </a:rPr>
              <a:t>IT has </a:t>
            </a:r>
            <a:r>
              <a:rPr lang="fr-FR" sz="6600" b="1" dirty="0" err="1">
                <a:latin typeface="Gabriola" panose="04040605051002020D02" pitchFamily="82" charset="0"/>
              </a:rPr>
              <a:t>brought</a:t>
            </a:r>
            <a:r>
              <a:rPr lang="fr-FR" sz="6600" b="1" dirty="0">
                <a:latin typeface="Gabriola" panose="04040605051002020D02" pitchFamily="82" charset="0"/>
              </a:rPr>
              <a:t> us </a:t>
            </a:r>
            <a:r>
              <a:rPr lang="fr-FR" sz="6600" b="1" dirty="0" err="1">
                <a:latin typeface="Gabriola" panose="04040605051002020D02" pitchFamily="82" charset="0"/>
              </a:rPr>
              <a:t>Comfort</a:t>
            </a:r>
            <a:endParaRPr lang="fr-FR" sz="6600" b="1" dirty="0">
              <a:latin typeface="Gabriola" panose="04040605051002020D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EE914-A5AC-41E3-953F-392E8CB4D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26" y="-1107996"/>
            <a:ext cx="1107996" cy="110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43BC2-685A-41F8-8EE4-2CCD8E51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27" y="-1882804"/>
            <a:ext cx="1882804" cy="188280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1BE5028-7819-43D4-9354-CFDF20E1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9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00169 0.3340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6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0.00195 0.308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-0.84514 L -0.00039 0.683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76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-0.83125 L -0.00859 0.67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7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5CB418C-F924-43CB-93B0-ED1627BE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Our Client</a:t>
            </a:r>
            <a:b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 7">
            <a:extLst>
              <a:ext uri="{FF2B5EF4-FFF2-40B4-BE49-F238E27FC236}">
                <a16:creationId xmlns:a16="http://schemas.microsoft.com/office/drawing/2014/main" id="{306EDFF6-D05C-4BFE-B50C-B08161526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57" y="1853248"/>
            <a:ext cx="4557804" cy="20977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00C8-5FB1-481D-B9A0-BD29ABB8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6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613FC-0E0C-4CEF-A532-F22560AC37F5}"/>
              </a:ext>
            </a:extLst>
          </p:cNvPr>
          <p:cNvSpPr txBox="1"/>
          <p:nvPr/>
        </p:nvSpPr>
        <p:spPr>
          <a:xfrm>
            <a:off x="821635" y="5004753"/>
            <a:ext cx="25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Powerful</a:t>
            </a:r>
            <a:r>
              <a:rPr lang="fr-FR" dirty="0"/>
              <a:t> platform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1A724-AC25-4919-8AEF-711E62F74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33" y="4935507"/>
            <a:ext cx="507824" cy="507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E1747-5ACB-4BB1-981C-52D10DE7F303}"/>
              </a:ext>
            </a:extLst>
          </p:cNvPr>
          <p:cNvSpPr txBox="1"/>
          <p:nvPr/>
        </p:nvSpPr>
        <p:spPr>
          <a:xfrm>
            <a:off x="3776870" y="5004753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monitor and optimize </a:t>
            </a:r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0C48BD-C3DD-4D7E-AEE1-B649789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86" y="4935507"/>
            <a:ext cx="507824" cy="507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59DB3F-A7C2-4309-8B9E-DA5E7EEA12A0}"/>
              </a:ext>
            </a:extLst>
          </p:cNvPr>
          <p:cNvSpPr txBox="1"/>
          <p:nvPr/>
        </p:nvSpPr>
        <p:spPr>
          <a:xfrm>
            <a:off x="7262192" y="4982179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Hospital Operating Rooms (ORs)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44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5CCE3-C1CD-47AC-ACBC-02862C37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10646900" cy="2539323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rgbClr val="C00000"/>
                </a:solidFill>
                <a:ea typeface="Montserrat-SemiBold"/>
                <a:cs typeface="Montserrat-SemiBold"/>
                <a:sym typeface="Montserrat-SemiBold"/>
              </a:rPr>
              <a:t>Analysis of the existing</a:t>
            </a:r>
            <a:br>
              <a:rPr lang="en-US" sz="7200" dirty="0">
                <a:solidFill>
                  <a:srgbClr val="C00000"/>
                </a:solidFill>
                <a:ea typeface="Montserrat-SemiBold"/>
                <a:cs typeface="Montserrat-SemiBold"/>
                <a:sym typeface="Montserrat-SemiBold"/>
              </a:rPr>
            </a:br>
            <a:r>
              <a:rPr lang="en-US" sz="7200" dirty="0">
                <a:solidFill>
                  <a:srgbClr val="C00000"/>
                </a:solidFill>
                <a:ea typeface="Montserrat-SemiBold"/>
                <a:cs typeface="Montserrat-SemiBold"/>
                <a:sym typeface="Montserrat-SemiBold"/>
              </a:rPr>
              <a:t>solutions</a:t>
            </a:r>
            <a:br>
              <a:rPr lang="en-US" sz="7200" dirty="0">
                <a:solidFill>
                  <a:srgbClr val="C00000"/>
                </a:solidFill>
                <a:ea typeface="Montserrat-SemiBold"/>
                <a:cs typeface="Montserrat-SemiBold"/>
                <a:sym typeface="Montserrat-SemiBold"/>
              </a:rPr>
            </a:br>
            <a:endParaRPr lang="fr-FR" sz="7200" dirty="0">
              <a:solidFill>
                <a:srgbClr val="C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08C4F-DBE9-4570-BDCF-27E61952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93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D58035-1BFE-44A3-AD57-DE79CC89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Problematic</a:t>
            </a:r>
            <a:b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9155C1-FE23-4882-B4EA-899659D02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Patient need to go to the doctor’s cabinet:</a:t>
            </a:r>
          </a:p>
          <a:p>
            <a:pPr lvl="2"/>
            <a:r>
              <a:rPr lang="en-US" dirty="0"/>
              <a:t>checks his availability</a:t>
            </a:r>
          </a:p>
          <a:p>
            <a:pPr lvl="2"/>
            <a:r>
              <a:rPr lang="en-US" dirty="0"/>
              <a:t>  wait for the confirmation which costs time and money. 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76FCB-7D31-492C-B7A6-0031B9A5F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687" y="2340865"/>
            <a:ext cx="2176270" cy="217627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89FE7A-B875-469C-A6B8-F254C911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6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98AB-0FF5-4387-A7F1-59AE9CC8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ea typeface="Lato Light" charset="0"/>
                <a:cs typeface="Lato Light" charset="0"/>
              </a:rPr>
              <a:t>Existing Solutions</a:t>
            </a:r>
            <a:b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fr-FR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232777-9F94-4647-B4E5-4B6020E200F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7" y="1755810"/>
            <a:ext cx="5326582" cy="3110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E6639-3DBB-403E-8023-16D472ABC204}"/>
              </a:ext>
            </a:extLst>
          </p:cNvPr>
          <p:cNvSpPr txBox="1"/>
          <p:nvPr/>
        </p:nvSpPr>
        <p:spPr>
          <a:xfrm>
            <a:off x="1886870" y="5182331"/>
            <a:ext cx="271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Mon Docteur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C2C37-5A74-4180-8D0B-010F2CD7E0B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80" y="1734052"/>
            <a:ext cx="5326583" cy="31321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67B3EA-837D-480A-9B59-795F0C244A53}"/>
              </a:ext>
            </a:extLst>
          </p:cNvPr>
          <p:cNvSpPr/>
          <p:nvPr/>
        </p:nvSpPr>
        <p:spPr>
          <a:xfrm>
            <a:off x="8344896" y="5182331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Doctolib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19128-86EB-42C8-A5B1-C8A29CB51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19" y="209694"/>
            <a:ext cx="842614" cy="84261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5A8FF2-F49A-4663-9F4C-FCCC6E4B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0602-8F33-41AF-A935-F7319665C40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8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1316</TotalTime>
  <Words>428</Words>
  <Application>Microsoft Office PowerPoint</Application>
  <PresentationFormat>Widescreen</PresentationFormat>
  <Paragraphs>152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Arial</vt:lpstr>
      <vt:lpstr>Calibri</vt:lpstr>
      <vt:lpstr>Calibri Light</vt:lpstr>
      <vt:lpstr>Century Gothic</vt:lpstr>
      <vt:lpstr>Courier New</vt:lpstr>
      <vt:lpstr>Dubai Medium</vt:lpstr>
      <vt:lpstr>Gabriola</vt:lpstr>
      <vt:lpstr>Garamond</vt:lpstr>
      <vt:lpstr>inherit</vt:lpstr>
      <vt:lpstr>Lato</vt:lpstr>
      <vt:lpstr>Lato Light</vt:lpstr>
      <vt:lpstr>Montserrat-SemiBold</vt:lpstr>
      <vt:lpstr>Raleway</vt:lpstr>
      <vt:lpstr>Times New Roman</vt:lpstr>
      <vt:lpstr>Wingdings 3</vt:lpstr>
      <vt:lpstr>Ion</vt:lpstr>
      <vt:lpstr>PowerPoint Presentation</vt:lpstr>
      <vt:lpstr>PowerPoint Presentation</vt:lpstr>
      <vt:lpstr>Plan</vt:lpstr>
      <vt:lpstr>Introduction </vt:lpstr>
      <vt:lpstr>PowerPoint Presentation</vt:lpstr>
      <vt:lpstr>Our Client </vt:lpstr>
      <vt:lpstr>Analysis of the existing solutions </vt:lpstr>
      <vt:lpstr>Problematic </vt:lpstr>
      <vt:lpstr>Existing Solutions </vt:lpstr>
      <vt:lpstr>Critics </vt:lpstr>
      <vt:lpstr> Solution </vt:lpstr>
      <vt:lpstr>PowerPoint Presentation</vt:lpstr>
      <vt:lpstr>Functional Analysis </vt:lpstr>
      <vt:lpstr>Actor </vt:lpstr>
      <vt:lpstr>     Functional requirements </vt:lpstr>
      <vt:lpstr>Non Functional Requirements </vt:lpstr>
      <vt:lpstr>Diagrams  &amp;  Architecture </vt:lpstr>
      <vt:lpstr>Refined use case diagram </vt:lpstr>
      <vt:lpstr>Refined use case diagram </vt:lpstr>
      <vt:lpstr>Refined use case diagram </vt:lpstr>
      <vt:lpstr>Classes Diagram : </vt:lpstr>
      <vt:lpstr>Sequence Diagram</vt:lpstr>
      <vt:lpstr>Sequence Diagram</vt:lpstr>
      <vt:lpstr>Deployement Diagram </vt:lpstr>
      <vt:lpstr>Architecture</vt:lpstr>
      <vt:lpstr>PowerPoint Presentation</vt:lpstr>
      <vt:lpstr>PowerPoint Presentation</vt:lpstr>
      <vt:lpstr>PowerPoint Presentation</vt:lpstr>
      <vt:lpstr>PowerPoint Presentation</vt:lpstr>
      <vt:lpstr>Conclusion &amp; Perspective </vt:lpstr>
      <vt:lpstr>Thank you for your attention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chaima Ben Aziza</dc:creator>
  <cp:lastModifiedBy>chaima Ben Aziza</cp:lastModifiedBy>
  <cp:revision>65</cp:revision>
  <dcterms:created xsi:type="dcterms:W3CDTF">2018-10-15T19:36:17Z</dcterms:created>
  <dcterms:modified xsi:type="dcterms:W3CDTF">2018-10-17T19:46:45Z</dcterms:modified>
</cp:coreProperties>
</file>